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ebp" ContentType="image/jpe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20" r:id="rId1"/>
  </p:sldMasterIdLst>
  <p:notesMasterIdLst>
    <p:notesMasterId r:id="rId53"/>
  </p:notesMasterIdLst>
  <p:sldIdLst>
    <p:sldId id="318" r:id="rId2"/>
    <p:sldId id="370" r:id="rId3"/>
    <p:sldId id="374" r:id="rId4"/>
    <p:sldId id="375" r:id="rId5"/>
    <p:sldId id="376" r:id="rId6"/>
    <p:sldId id="373" r:id="rId7"/>
    <p:sldId id="377" r:id="rId8"/>
    <p:sldId id="378" r:id="rId9"/>
    <p:sldId id="379" r:id="rId10"/>
    <p:sldId id="397" r:id="rId11"/>
    <p:sldId id="398" r:id="rId12"/>
    <p:sldId id="380" r:id="rId13"/>
    <p:sldId id="381" r:id="rId14"/>
    <p:sldId id="405" r:id="rId15"/>
    <p:sldId id="382" r:id="rId16"/>
    <p:sldId id="384" r:id="rId17"/>
    <p:sldId id="399" r:id="rId18"/>
    <p:sldId id="408" r:id="rId19"/>
    <p:sldId id="385" r:id="rId20"/>
    <p:sldId id="400" r:id="rId21"/>
    <p:sldId id="271" r:id="rId22"/>
    <p:sldId id="404" r:id="rId23"/>
    <p:sldId id="272" r:id="rId24"/>
    <p:sldId id="273" r:id="rId25"/>
    <p:sldId id="403" r:id="rId26"/>
    <p:sldId id="274" r:id="rId27"/>
    <p:sldId id="386" r:id="rId28"/>
    <p:sldId id="383" r:id="rId29"/>
    <p:sldId id="394" r:id="rId30"/>
    <p:sldId id="347" r:id="rId31"/>
    <p:sldId id="387" r:id="rId32"/>
    <p:sldId id="372" r:id="rId33"/>
    <p:sldId id="401" r:id="rId34"/>
    <p:sldId id="257" r:id="rId35"/>
    <p:sldId id="396" r:id="rId36"/>
    <p:sldId id="391" r:id="rId37"/>
    <p:sldId id="402" r:id="rId38"/>
    <p:sldId id="388" r:id="rId39"/>
    <p:sldId id="390" r:id="rId40"/>
    <p:sldId id="259" r:id="rId41"/>
    <p:sldId id="260" r:id="rId42"/>
    <p:sldId id="261" r:id="rId43"/>
    <p:sldId id="262" r:id="rId44"/>
    <p:sldId id="263" r:id="rId45"/>
    <p:sldId id="264" r:id="rId46"/>
    <p:sldId id="265" r:id="rId47"/>
    <p:sldId id="266" r:id="rId48"/>
    <p:sldId id="267" r:id="rId49"/>
    <p:sldId id="268" r:id="rId50"/>
    <p:sldId id="275" r:id="rId51"/>
    <p:sldId id="258" r:id="rId52"/>
  </p:sldIdLst>
  <p:sldSz cx="9144000" cy="5143500" type="screen16x9"/>
  <p:notesSz cx="9313863" cy="6858000"/>
  <p:defaultTextStyle>
    <a:defPPr>
      <a:defRPr lang="en-A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15F"/>
    <a:srgbClr val="FF4A00"/>
    <a:srgbClr val="9AD2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77BD2-8111-49BA-88C1-A1091E2782E7}" v="27" dt="2026-09-26T03:12:13.423"/>
    <p1510:client id="{969067E9-9799-4922-88F3-D653DB0C1F53}" v="17" dt="2026-09-26T10:39:34.626"/>
    <p1510:client id="{E54856AA-8542-4D6B-B654-4EB4B06E5DB5}" v="22" dt="2026-09-25T16:31:31.945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9" autoAdjust="0"/>
    <p:restoredTop sz="89503" autoAdjust="0"/>
  </p:normalViewPr>
  <p:slideViewPr>
    <p:cSldViewPr snapToGrid="0">
      <p:cViewPr varScale="1">
        <p:scale>
          <a:sx n="97" d="100"/>
          <a:sy n="97" d="100"/>
        </p:scale>
        <p:origin x="85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ingchuan Pu" userId="1318506785_tp_dropbox_plus" providerId="OAuth2" clId="{9DD701B6-3B2A-4660-9283-7CED3EEAB9DF}"/>
    <pc:docChg chg="undo custSel addSld delSld modSld sldOrd">
      <pc:chgData name="Jingchuan Pu" userId="1318506785_tp_dropbox_plus" providerId="OAuth2" clId="{9DD701B6-3B2A-4660-9283-7CED3EEAB9DF}" dt="2026-09-26T10:46:23.505" v="1111" actId="114"/>
      <pc:docMkLst>
        <pc:docMk/>
      </pc:docMkLst>
      <pc:sldChg chg="modSp add mod setBg">
        <pc:chgData name="Jingchuan Pu" userId="1318506785_tp_dropbox_plus" providerId="OAuth2" clId="{9DD701B6-3B2A-4660-9283-7CED3EEAB9DF}" dt="2026-09-26T10:20:47.865" v="983" actId="207"/>
        <pc:sldMkLst>
          <pc:docMk/>
          <pc:sldMk cId="0" sldId="257"/>
        </pc:sldMkLst>
        <pc:spChg chg="mod">
          <ac:chgData name="Jingchuan Pu" userId="1318506785_tp_dropbox_plus" providerId="OAuth2" clId="{9DD701B6-3B2A-4660-9283-7CED3EEAB9DF}" dt="2026-09-26T00:59:45.901" v="274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0:37.091" v="981" actId="207"/>
          <ac:spMkLst>
            <pc:docMk/>
            <pc:sldMk cId="0" sldId="257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00:32.549" v="283" actId="1076"/>
          <ac:spMkLst>
            <pc:docMk/>
            <pc:sldMk cId="0" sldId="257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0:42.350" v="982" actId="207"/>
          <ac:spMkLst>
            <pc:docMk/>
            <pc:sldMk cId="0" sldId="257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0:47.865" v="983" actId="207"/>
          <ac:spMkLst>
            <pc:docMk/>
            <pc:sldMk cId="0" sldId="257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01:05.980" v="287" actId="1076"/>
          <ac:spMkLst>
            <pc:docMk/>
            <pc:sldMk cId="0" sldId="257"/>
            <ac:spMk id="7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01:25:24.427" v="556" actId="20577"/>
        <pc:sldMkLst>
          <pc:docMk/>
          <pc:sldMk cId="0" sldId="259"/>
        </pc:sldMkLst>
        <pc:spChg chg="mod">
          <ac:chgData name="Jingchuan Pu" userId="1318506785_tp_dropbox_plus" providerId="OAuth2" clId="{9DD701B6-3B2A-4660-9283-7CED3EEAB9DF}" dt="2026-09-26T01:25:24.427" v="556" actId="20577"/>
          <ac:spMkLst>
            <pc:docMk/>
            <pc:sldMk cId="0" sldId="259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4:53.848" v="551" actId="207"/>
          <ac:spMkLst>
            <pc:docMk/>
            <pc:sldMk cId="0" sldId="259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4:53.848" v="551" actId="207"/>
          <ac:spMkLst>
            <pc:docMk/>
            <pc:sldMk cId="0" sldId="259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4:53.848" v="551" actId="207"/>
          <ac:spMkLst>
            <pc:docMk/>
            <pc:sldMk cId="0" sldId="259"/>
            <ac:spMk id="8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4:53.848" v="551" actId="20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4:37.108" v="550" actId="114"/>
          <ac:spMkLst>
            <pc:docMk/>
            <pc:sldMk cId="0" sldId="259"/>
            <ac:spMk id="13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01:26:02.280" v="561" actId="20577"/>
        <pc:sldMkLst>
          <pc:docMk/>
          <pc:sldMk cId="0" sldId="260"/>
        </pc:sldMkLst>
        <pc:spChg chg="mod">
          <ac:chgData name="Jingchuan Pu" userId="1318506785_tp_dropbox_plus" providerId="OAuth2" clId="{9DD701B6-3B2A-4660-9283-7CED3EEAB9DF}" dt="2026-09-26T01:25:34.393" v="557" actId="108"/>
          <ac:spMkLst>
            <pc:docMk/>
            <pc:sldMk cId="0" sldId="260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5:13.609" v="552" actId="207"/>
          <ac:spMkLst>
            <pc:docMk/>
            <pc:sldMk cId="0" sldId="260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5:13.609" v="552" actId="207"/>
          <ac:spMkLst>
            <pc:docMk/>
            <pc:sldMk cId="0" sldId="260"/>
            <ac:spMk id="9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5:13.609" v="552" actId="20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5:13.609" v="552" actId="207"/>
          <ac:spMkLst>
            <pc:docMk/>
            <pc:sldMk cId="0" sldId="260"/>
            <ac:spMk id="17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6:02.280" v="561" actId="20577"/>
          <ac:spMkLst>
            <pc:docMk/>
            <pc:sldMk cId="0" sldId="260"/>
            <ac:spMk id="20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02:05:01.654" v="647"/>
        <pc:sldMkLst>
          <pc:docMk/>
          <pc:sldMk cId="0" sldId="261"/>
        </pc:sldMkLst>
        <pc:spChg chg="mod">
          <ac:chgData name="Jingchuan Pu" userId="1318506785_tp_dropbox_plus" providerId="OAuth2" clId="{9DD701B6-3B2A-4660-9283-7CED3EEAB9DF}" dt="2026-09-26T01:26:38.185" v="570" actId="108"/>
          <ac:spMkLst>
            <pc:docMk/>
            <pc:sldMk cId="0" sldId="261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6:56.536" v="571" actId="207"/>
          <ac:spMkLst>
            <pc:docMk/>
            <pc:sldMk cId="0" sldId="261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6:56.536" v="571" actId="207"/>
          <ac:spMkLst>
            <pc:docMk/>
            <pc:sldMk cId="0" sldId="261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6:56.536" v="571" actId="207"/>
          <ac:spMkLst>
            <pc:docMk/>
            <pc:sldMk cId="0" sldId="261"/>
            <ac:spMk id="8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26:56.536" v="571" actId="207"/>
          <ac:spMkLst>
            <pc:docMk/>
            <pc:sldMk cId="0" sldId="261"/>
            <ac:spMk id="10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05:01.654" v="647"/>
          <ac:spMkLst>
            <pc:docMk/>
            <pc:sldMk cId="0" sldId="261"/>
            <ac:spMk id="11" creationId="{00000000-0000-0000-0000-000000000000}"/>
          </ac:spMkLst>
        </pc:spChg>
      </pc:sldChg>
      <pc:sldChg chg="addSp modSp add mod setBg modNotesTx">
        <pc:chgData name="Jingchuan Pu" userId="1318506785_tp_dropbox_plus" providerId="OAuth2" clId="{9DD701B6-3B2A-4660-9283-7CED3EEAB9DF}" dt="2026-09-26T02:07:08.857" v="682" actId="1076"/>
        <pc:sldMkLst>
          <pc:docMk/>
          <pc:sldMk cId="0" sldId="262"/>
        </pc:sldMkLst>
        <pc:spChg chg="mod">
          <ac:chgData name="Jingchuan Pu" userId="1318506785_tp_dropbox_plus" providerId="OAuth2" clId="{9DD701B6-3B2A-4660-9283-7CED3EEAB9DF}" dt="2026-09-26T01:28:32.813" v="579" actId="108"/>
          <ac:spMkLst>
            <pc:docMk/>
            <pc:sldMk cId="0" sldId="262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05:43.747" v="653" actId="1076"/>
          <ac:spMkLst>
            <pc:docMk/>
            <pc:sldMk cId="0" sldId="262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05:47.517" v="655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05:43.747" v="653" actId="1076"/>
          <ac:spMkLst>
            <pc:docMk/>
            <pc:sldMk cId="0" sldId="262"/>
            <ac:spMk id="5" creationId="{00000000-0000-0000-0000-000000000000}"/>
          </ac:spMkLst>
        </pc:spChg>
        <pc:spChg chg="add mod">
          <ac:chgData name="Jingchuan Pu" userId="1318506785_tp_dropbox_plus" providerId="OAuth2" clId="{9DD701B6-3B2A-4660-9283-7CED3EEAB9DF}" dt="2026-09-26T02:05:24.173" v="652" actId="14100"/>
          <ac:spMkLst>
            <pc:docMk/>
            <pc:sldMk cId="0" sldId="262"/>
            <ac:spMk id="9" creationId="{C2BA1D51-B80C-3414-2AEB-4FF2CD166608}"/>
          </ac:spMkLst>
        </pc:spChg>
        <pc:spChg chg="add mod">
          <ac:chgData name="Jingchuan Pu" userId="1318506785_tp_dropbox_plus" providerId="OAuth2" clId="{9DD701B6-3B2A-4660-9283-7CED3EEAB9DF}" dt="2026-09-26T02:06:50.060" v="680" actId="313"/>
          <ac:spMkLst>
            <pc:docMk/>
            <pc:sldMk cId="0" sldId="262"/>
            <ac:spMk id="11" creationId="{0156E455-E501-EFC4-4F35-20990692FE7A}"/>
          </ac:spMkLst>
        </pc:spChg>
        <pc:picChg chg="add mod">
          <ac:chgData name="Jingchuan Pu" userId="1318506785_tp_dropbox_plus" providerId="OAuth2" clId="{9DD701B6-3B2A-4660-9283-7CED3EEAB9DF}" dt="2026-09-26T02:07:08.857" v="682" actId="1076"/>
          <ac:picMkLst>
            <pc:docMk/>
            <pc:sldMk cId="0" sldId="262"/>
            <ac:picMk id="7" creationId="{ACBA46FB-8EF7-B89F-0779-96007F748F2D}"/>
          </ac:picMkLst>
        </pc:picChg>
      </pc:sldChg>
      <pc:sldChg chg="addSp modSp add mod setBg">
        <pc:chgData name="Jingchuan Pu" userId="1318506785_tp_dropbox_plus" providerId="OAuth2" clId="{9DD701B6-3B2A-4660-9283-7CED3EEAB9DF}" dt="2026-09-26T02:05:13.454" v="649" actId="1076"/>
        <pc:sldMkLst>
          <pc:docMk/>
          <pc:sldMk cId="0" sldId="263"/>
        </pc:sldMkLst>
        <pc:spChg chg="mod">
          <ac:chgData name="Jingchuan Pu" userId="1318506785_tp_dropbox_plus" providerId="OAuth2" clId="{9DD701B6-3B2A-4660-9283-7CED3EEAB9DF}" dt="2026-09-26T02:05:13.454" v="649" actId="1076"/>
          <ac:spMkLst>
            <pc:docMk/>
            <pc:sldMk cId="0" sldId="263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56:19.412" v="637" actId="14100"/>
          <ac:spMkLst>
            <pc:docMk/>
            <pc:sldMk cId="0" sldId="263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56:23.584" v="638" actId="1076"/>
          <ac:spMkLst>
            <pc:docMk/>
            <pc:sldMk cId="0" sldId="263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55:28.842" v="629" actId="14100"/>
          <ac:spMkLst>
            <pc:docMk/>
            <pc:sldMk cId="0" sldId="263"/>
            <ac:spMk id="5" creationId="{00000000-0000-0000-0000-000000000000}"/>
          </ac:spMkLst>
        </pc:spChg>
        <pc:picChg chg="add mod">
          <ac:chgData name="Jingchuan Pu" userId="1318506785_tp_dropbox_plus" providerId="OAuth2" clId="{9DD701B6-3B2A-4660-9283-7CED3EEAB9DF}" dt="2026-09-26T01:56:25.403" v="639" actId="1076"/>
          <ac:picMkLst>
            <pc:docMk/>
            <pc:sldMk cId="0" sldId="263"/>
            <ac:picMk id="7" creationId="{B73BDB73-7D70-DF6A-6524-50EA9F5BCDCE}"/>
          </ac:picMkLst>
        </pc:picChg>
      </pc:sldChg>
      <pc:sldChg chg="modSp add mod setBg">
        <pc:chgData name="Jingchuan Pu" userId="1318506785_tp_dropbox_plus" providerId="OAuth2" clId="{9DD701B6-3B2A-4660-9283-7CED3EEAB9DF}" dt="2026-09-26T02:32:58.187" v="767" actId="14100"/>
        <pc:sldMkLst>
          <pc:docMk/>
          <pc:sldMk cId="0" sldId="264"/>
        </pc:sldMkLst>
        <pc:spChg chg="mod">
          <ac:chgData name="Jingchuan Pu" userId="1318506785_tp_dropbox_plus" providerId="OAuth2" clId="{9DD701B6-3B2A-4660-9283-7CED3EEAB9DF}" dt="2026-09-26T02:09:26.828" v="687" actId="108"/>
          <ac:spMkLst>
            <pc:docMk/>
            <pc:sldMk cId="0" sldId="264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2:58.187" v="767" actId="14100"/>
          <ac:spMkLst>
            <pc:docMk/>
            <pc:sldMk cId="0" sldId="264"/>
            <ac:spMk id="15" creationId="{00000000-0000-0000-0000-000000000000}"/>
          </ac:spMkLst>
        </pc:spChg>
      </pc:sldChg>
      <pc:sldChg chg="delSp modSp add mod setBg">
        <pc:chgData name="Jingchuan Pu" userId="1318506785_tp_dropbox_plus" providerId="OAuth2" clId="{9DD701B6-3B2A-4660-9283-7CED3EEAB9DF}" dt="2026-09-26T02:10:55.093" v="704" actId="478"/>
        <pc:sldMkLst>
          <pc:docMk/>
          <pc:sldMk cId="0" sldId="265"/>
        </pc:sldMkLst>
        <pc:spChg chg="mod">
          <ac:chgData name="Jingchuan Pu" userId="1318506785_tp_dropbox_plus" providerId="OAuth2" clId="{9DD701B6-3B2A-4660-9283-7CED3EEAB9DF}" dt="2026-09-26T02:09:29.734" v="688" actId="108"/>
          <ac:spMkLst>
            <pc:docMk/>
            <pc:sldMk cId="0" sldId="265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0:41.167" v="702" actId="207"/>
          <ac:spMkLst>
            <pc:docMk/>
            <pc:sldMk cId="0" sldId="265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0:41.167" v="702" actId="207"/>
          <ac:spMkLst>
            <pc:docMk/>
            <pc:sldMk cId="0" sldId="265"/>
            <ac:spMk id="9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0:41.167" v="702" actId="207"/>
          <ac:spMkLst>
            <pc:docMk/>
            <pc:sldMk cId="0" sldId="265"/>
            <ac:spMk id="1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0:41.167" v="702" actId="207"/>
          <ac:spMkLst>
            <pc:docMk/>
            <pc:sldMk cId="0" sldId="265"/>
            <ac:spMk id="17" creationId="{00000000-0000-0000-0000-000000000000}"/>
          </ac:spMkLst>
        </pc:spChg>
        <pc:spChg chg="del mod">
          <ac:chgData name="Jingchuan Pu" userId="1318506785_tp_dropbox_plus" providerId="OAuth2" clId="{9DD701B6-3B2A-4660-9283-7CED3EEAB9DF}" dt="2026-09-26T02:10:55.093" v="704" actId="478"/>
          <ac:spMkLst>
            <pc:docMk/>
            <pc:sldMk cId="0" sldId="265"/>
            <ac:spMk id="20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02:28:49.059" v="711" actId="14100"/>
        <pc:sldMkLst>
          <pc:docMk/>
          <pc:sldMk cId="0" sldId="266"/>
        </pc:sldMkLst>
        <pc:spChg chg="mod">
          <ac:chgData name="Jingchuan Pu" userId="1318506785_tp_dropbox_plus" providerId="OAuth2" clId="{9DD701B6-3B2A-4660-9283-7CED3EEAB9DF}" dt="2026-09-26T02:09:41.378" v="691" actId="113"/>
          <ac:spMkLst>
            <pc:docMk/>
            <pc:sldMk cId="0" sldId="266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28:49.059" v="711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09:54.848" v="694" actId="1076"/>
          <ac:spMkLst>
            <pc:docMk/>
            <pc:sldMk cId="0" sldId="266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1:18.626" v="707" actId="207"/>
          <ac:spMkLst>
            <pc:docMk/>
            <pc:sldMk cId="0" sldId="266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11:28.997" v="710" actId="207"/>
          <ac:spMkLst>
            <pc:docMk/>
            <pc:sldMk cId="0" sldId="266"/>
            <ac:spMk id="6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10:46:23.505" v="1111" actId="114"/>
        <pc:sldMkLst>
          <pc:docMk/>
          <pc:sldMk cId="0" sldId="267"/>
        </pc:sldMkLst>
        <pc:spChg chg="mod">
          <ac:chgData name="Jingchuan Pu" userId="1318506785_tp_dropbox_plus" providerId="OAuth2" clId="{9DD701B6-3B2A-4660-9283-7CED3EEAB9DF}" dt="2026-09-26T02:30:27.113" v="742" actId="108"/>
          <ac:spMkLst>
            <pc:docMk/>
            <pc:sldMk cId="0" sldId="267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44:26.743" v="1106" actId="207"/>
          <ac:spMkLst>
            <pc:docMk/>
            <pc:sldMk cId="0" sldId="267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46:23.505" v="1111" actId="114"/>
          <ac:spMkLst>
            <pc:docMk/>
            <pc:sldMk cId="0" sldId="267"/>
            <ac:spMk id="9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44:31.323" v="1107" actId="20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45:58.090" v="1108"/>
          <ac:spMkLst>
            <pc:docMk/>
            <pc:sldMk cId="0" sldId="267"/>
            <ac:spMk id="11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46:18.992" v="1110" actId="114"/>
          <ac:spMkLst>
            <pc:docMk/>
            <pc:sldMk cId="0" sldId="267"/>
            <ac:spMk id="15" creationId="{00000000-0000-0000-0000-000000000000}"/>
          </ac:spMkLst>
        </pc:spChg>
      </pc:sldChg>
      <pc:sldChg chg="modSp add mod setBg">
        <pc:chgData name="Jingchuan Pu" userId="1318506785_tp_dropbox_plus" providerId="OAuth2" clId="{9DD701B6-3B2A-4660-9283-7CED3EEAB9DF}" dt="2026-09-26T02:31:18.852" v="752" actId="207"/>
        <pc:sldMkLst>
          <pc:docMk/>
          <pc:sldMk cId="0" sldId="268"/>
        </pc:sldMkLst>
        <pc:spChg chg="mod">
          <ac:chgData name="Jingchuan Pu" userId="1318506785_tp_dropbox_plus" providerId="OAuth2" clId="{9DD701B6-3B2A-4660-9283-7CED3EEAB9DF}" dt="2026-09-26T02:30:33.533" v="743" actId="108"/>
          <ac:spMkLst>
            <pc:docMk/>
            <pc:sldMk cId="0" sldId="268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0:42.778" v="745" actId="207"/>
          <ac:spMkLst>
            <pc:docMk/>
            <pc:sldMk cId="0" sldId="268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0:48.311" v="746" actId="207"/>
          <ac:spMkLst>
            <pc:docMk/>
            <pc:sldMk cId="0" sldId="268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0:53.933" v="747" actId="207"/>
          <ac:spMkLst>
            <pc:docMk/>
            <pc:sldMk cId="0" sldId="268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1:06.358" v="748" actId="207"/>
          <ac:spMkLst>
            <pc:docMk/>
            <pc:sldMk cId="0" sldId="268"/>
            <ac:spMk id="7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1:18.852" v="752" actId="207"/>
          <ac:spMkLst>
            <pc:docMk/>
            <pc:sldMk cId="0" sldId="268"/>
            <ac:spMk id="8" creationId="{00000000-0000-0000-0000-000000000000}"/>
          </ac:spMkLst>
        </pc:spChg>
      </pc:sldChg>
      <pc:sldChg chg="add del setBg">
        <pc:chgData name="Jingchuan Pu" userId="1318506785_tp_dropbox_plus" providerId="OAuth2" clId="{9DD701B6-3B2A-4660-9283-7CED3EEAB9DF}" dt="2026-09-26T00:29:31.723" v="1" actId="2696"/>
        <pc:sldMkLst>
          <pc:docMk/>
          <pc:sldMk cId="0" sldId="271"/>
        </pc:sldMkLst>
      </pc:sldChg>
      <pc:sldChg chg="modSp add mod ord modAnim">
        <pc:chgData name="Jingchuan Pu" userId="1318506785_tp_dropbox_plus" providerId="OAuth2" clId="{9DD701B6-3B2A-4660-9283-7CED3EEAB9DF}" dt="2026-09-26T10:26:17.435" v="1007"/>
        <pc:sldMkLst>
          <pc:docMk/>
          <pc:sldMk cId="1919747825" sldId="271"/>
        </pc:sldMkLst>
        <pc:spChg chg="mod">
          <ac:chgData name="Jingchuan Pu" userId="1318506785_tp_dropbox_plus" providerId="OAuth2" clId="{9DD701B6-3B2A-4660-9283-7CED3EEAB9DF}" dt="2026-09-26T00:37:54.531" v="71" actId="20577"/>
          <ac:spMkLst>
            <pc:docMk/>
            <pc:sldMk cId="1919747825" sldId="271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8:48.901" v="80" actId="255"/>
          <ac:spMkLst>
            <pc:docMk/>
            <pc:sldMk cId="1919747825" sldId="271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6:00.471" v="1006" actId="20577"/>
          <ac:spMkLst>
            <pc:docMk/>
            <pc:sldMk cId="1919747825" sldId="271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48:35.280" v="206" actId="207"/>
          <ac:spMkLst>
            <pc:docMk/>
            <pc:sldMk cId="1919747825" sldId="271"/>
            <ac:spMk id="7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48:43.293" v="207" actId="207"/>
          <ac:spMkLst>
            <pc:docMk/>
            <pc:sldMk cId="1919747825" sldId="271"/>
            <ac:spMk id="8" creationId="{00000000-0000-0000-0000-000000000000}"/>
          </ac:spMkLst>
        </pc:spChg>
      </pc:sldChg>
      <pc:sldChg chg="addSp delSp modSp add mod setBg">
        <pc:chgData name="Jingchuan Pu" userId="1318506785_tp_dropbox_plus" providerId="OAuth2" clId="{9DD701B6-3B2A-4660-9283-7CED3EEAB9DF}" dt="2026-09-26T03:07:30.048" v="857" actId="1076"/>
        <pc:sldMkLst>
          <pc:docMk/>
          <pc:sldMk cId="0" sldId="272"/>
        </pc:sldMkLst>
        <pc:spChg chg="mod">
          <ac:chgData name="Jingchuan Pu" userId="1318506785_tp_dropbox_plus" providerId="OAuth2" clId="{9DD701B6-3B2A-4660-9283-7CED3EEAB9DF}" dt="2026-09-26T00:32:02.879" v="24" actId="108"/>
          <ac:spMkLst>
            <pc:docMk/>
            <pc:sldMk cId="0" sldId="272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8:36.691" v="78" actId="255"/>
          <ac:spMkLst>
            <pc:docMk/>
            <pc:sldMk cId="0" sldId="272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48:51.849" v="208" actId="207"/>
          <ac:spMkLst>
            <pc:docMk/>
            <pc:sldMk cId="0" sldId="272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05:34.842" v="845" actId="1076"/>
          <ac:spMkLst>
            <pc:docMk/>
            <pc:sldMk cId="0" sldId="272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8:56.641" v="81" actId="1076"/>
          <ac:spMkLst>
            <pc:docMk/>
            <pc:sldMk cId="0" sldId="272"/>
            <ac:spMk id="6" creationId="{00000000-0000-0000-0000-000000000000}"/>
          </ac:spMkLst>
        </pc:spChg>
        <pc:spChg chg="del mod">
          <ac:chgData name="Jingchuan Pu" userId="1318506785_tp_dropbox_plus" providerId="OAuth2" clId="{9DD701B6-3B2A-4660-9283-7CED3EEAB9DF}" dt="2026-09-26T00:39:04.702" v="84" actId="478"/>
          <ac:spMkLst>
            <pc:docMk/>
            <pc:sldMk cId="0" sldId="272"/>
            <ac:spMk id="7" creationId="{00000000-0000-0000-0000-000000000000}"/>
          </ac:spMkLst>
        </pc:spChg>
        <pc:picChg chg="add mod">
          <ac:chgData name="Jingchuan Pu" userId="1318506785_tp_dropbox_plus" providerId="OAuth2" clId="{9DD701B6-3B2A-4660-9283-7CED3EEAB9DF}" dt="2026-09-26T03:06:49.958" v="850" actId="1076"/>
          <ac:picMkLst>
            <pc:docMk/>
            <pc:sldMk cId="0" sldId="272"/>
            <ac:picMk id="9" creationId="{8D49AFF2-E76E-F5FA-D647-91A930571407}"/>
          </ac:picMkLst>
        </pc:picChg>
        <pc:picChg chg="add mod">
          <ac:chgData name="Jingchuan Pu" userId="1318506785_tp_dropbox_plus" providerId="OAuth2" clId="{9DD701B6-3B2A-4660-9283-7CED3EEAB9DF}" dt="2026-09-26T03:07:30.048" v="857" actId="1076"/>
          <ac:picMkLst>
            <pc:docMk/>
            <pc:sldMk cId="0" sldId="272"/>
            <ac:picMk id="11" creationId="{6222FC77-E829-E4A4-16AB-9060EB7EB178}"/>
          </ac:picMkLst>
        </pc:picChg>
      </pc:sldChg>
      <pc:sldChg chg="addSp delSp modSp add mod setBg">
        <pc:chgData name="Jingchuan Pu" userId="1318506785_tp_dropbox_plus" providerId="OAuth2" clId="{9DD701B6-3B2A-4660-9283-7CED3EEAB9DF}" dt="2026-09-26T10:18:57.344" v="957" actId="1076"/>
        <pc:sldMkLst>
          <pc:docMk/>
          <pc:sldMk cId="0" sldId="273"/>
        </pc:sldMkLst>
        <pc:spChg chg="mod">
          <ac:chgData name="Jingchuan Pu" userId="1318506785_tp_dropbox_plus" providerId="OAuth2" clId="{9DD701B6-3B2A-4660-9283-7CED3EEAB9DF}" dt="2026-09-26T00:32:19.150" v="25" actId="108"/>
          <ac:spMkLst>
            <pc:docMk/>
            <pc:sldMk cId="0" sldId="273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8:41.666" v="79" actId="255"/>
          <ac:spMkLst>
            <pc:docMk/>
            <pc:sldMk cId="0" sldId="273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10:44.060" v="859" actId="115"/>
          <ac:spMkLst>
            <pc:docMk/>
            <pc:sldMk cId="0" sldId="273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18:57.344" v="957" actId="1076"/>
          <ac:spMkLst>
            <pc:docMk/>
            <pc:sldMk cId="0" sldId="273"/>
            <ac:spMk id="5" creationId="{00000000-0000-0000-0000-000000000000}"/>
          </ac:spMkLst>
        </pc:spChg>
        <pc:spChg chg="del mod">
          <ac:chgData name="Jingchuan Pu" userId="1318506785_tp_dropbox_plus" providerId="OAuth2" clId="{9DD701B6-3B2A-4660-9283-7CED3EEAB9DF}" dt="2026-09-26T03:11:08.434" v="861" actId="478"/>
          <ac:spMkLst>
            <pc:docMk/>
            <pc:sldMk cId="0" sldId="273"/>
            <ac:spMk id="6" creationId="{00000000-0000-0000-0000-000000000000}"/>
          </ac:spMkLst>
        </pc:spChg>
        <pc:spChg chg="add del">
          <ac:chgData name="Jingchuan Pu" userId="1318506785_tp_dropbox_plus" providerId="OAuth2" clId="{9DD701B6-3B2A-4660-9283-7CED3EEAB9DF}" dt="2026-09-26T02:39:16.998" v="769" actId="22"/>
          <ac:spMkLst>
            <pc:docMk/>
            <pc:sldMk cId="0" sldId="273"/>
            <ac:spMk id="8" creationId="{5BF8DE4D-8D30-F33E-9685-0BBC1AC582A4}"/>
          </ac:spMkLst>
        </pc:spChg>
      </pc:sldChg>
      <pc:sldChg chg="addSp delSp modSp add mod setBg">
        <pc:chgData name="Jingchuan Pu" userId="1318506785_tp_dropbox_plus" providerId="OAuth2" clId="{9DD701B6-3B2A-4660-9283-7CED3EEAB9DF}" dt="2026-09-26T03:12:16.549" v="873" actId="207"/>
        <pc:sldMkLst>
          <pc:docMk/>
          <pc:sldMk cId="0" sldId="274"/>
        </pc:sldMkLst>
        <pc:spChg chg="mod">
          <ac:chgData name="Jingchuan Pu" userId="1318506785_tp_dropbox_plus" providerId="OAuth2" clId="{9DD701B6-3B2A-4660-9283-7CED3EEAB9DF}" dt="2026-09-26T00:32:40.145" v="26" actId="108"/>
          <ac:spMkLst>
            <pc:docMk/>
            <pc:sldMk cId="0" sldId="274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8:26.546" v="77" actId="108"/>
          <ac:spMkLst>
            <pc:docMk/>
            <pc:sldMk cId="0" sldId="274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0:33:00.184" v="30" actId="14100"/>
          <ac:spMkLst>
            <pc:docMk/>
            <pc:sldMk cId="0" sldId="274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12:04.232" v="870" actId="20577"/>
          <ac:spMkLst>
            <pc:docMk/>
            <pc:sldMk cId="0" sldId="274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12:08.407" v="871"/>
          <ac:spMkLst>
            <pc:docMk/>
            <pc:sldMk cId="0" sldId="274"/>
            <ac:spMk id="7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12:13.423" v="872"/>
          <ac:spMkLst>
            <pc:docMk/>
            <pc:sldMk cId="0" sldId="274"/>
            <ac:spMk id="8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3:12:16.549" v="873" actId="207"/>
          <ac:spMkLst>
            <pc:docMk/>
            <pc:sldMk cId="0" sldId="274"/>
            <ac:spMk id="10" creationId="{00000000-0000-0000-0000-000000000000}"/>
          </ac:spMkLst>
        </pc:spChg>
        <pc:spChg chg="add del">
          <ac:chgData name="Jingchuan Pu" userId="1318506785_tp_dropbox_plus" providerId="OAuth2" clId="{9DD701B6-3B2A-4660-9283-7CED3EEAB9DF}" dt="2026-09-26T00:49:19.641" v="211" actId="22"/>
          <ac:spMkLst>
            <pc:docMk/>
            <pc:sldMk cId="0" sldId="274"/>
            <ac:spMk id="11" creationId="{9790D9F2-9B72-0CDD-DD6A-90949FB6EA4C}"/>
          </ac:spMkLst>
        </pc:spChg>
      </pc:sldChg>
      <pc:sldChg chg="modSp add mod setBg">
        <pc:chgData name="Jingchuan Pu" userId="1318506785_tp_dropbox_plus" providerId="OAuth2" clId="{9DD701B6-3B2A-4660-9283-7CED3EEAB9DF}" dt="2026-09-26T10:30:18.015" v="1091" actId="1076"/>
        <pc:sldMkLst>
          <pc:docMk/>
          <pc:sldMk cId="0" sldId="275"/>
        </pc:sldMkLst>
        <pc:spChg chg="mod">
          <ac:chgData name="Jingchuan Pu" userId="1318506785_tp_dropbox_plus" providerId="OAuth2" clId="{9DD701B6-3B2A-4660-9283-7CED3EEAB9DF}" dt="2026-09-26T02:31:47.718" v="754" actId="108"/>
          <ac:spMkLst>
            <pc:docMk/>
            <pc:sldMk cId="0" sldId="275"/>
            <ac:spMk id="2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1:54.904" v="755" actId="207"/>
          <ac:spMkLst>
            <pc:docMk/>
            <pc:sldMk cId="0" sldId="275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1:57.607" v="756" actId="207"/>
          <ac:spMkLst>
            <pc:docMk/>
            <pc:sldMk cId="0" sldId="275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2:00.828" v="757" actId="207"/>
          <ac:spMkLst>
            <pc:docMk/>
            <pc:sldMk cId="0" sldId="275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2:32:03.821" v="758" actId="207"/>
          <ac:spMkLst>
            <pc:docMk/>
            <pc:sldMk cId="0" sldId="275"/>
            <ac:spMk id="6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8:55.858" v="1084" actId="207"/>
          <ac:spMkLst>
            <pc:docMk/>
            <pc:sldMk cId="0" sldId="275"/>
            <ac:spMk id="7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9:02.460" v="1085" actId="207"/>
          <ac:spMkLst>
            <pc:docMk/>
            <pc:sldMk cId="0" sldId="275"/>
            <ac:spMk id="8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29:53.832" v="1088" actId="207"/>
          <ac:spMkLst>
            <pc:docMk/>
            <pc:sldMk cId="0" sldId="275"/>
            <ac:spMk id="9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30:08.508" v="1089" actId="207"/>
          <ac:spMkLst>
            <pc:docMk/>
            <pc:sldMk cId="0" sldId="275"/>
            <ac:spMk id="10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30:13.016" v="1090" actId="1076"/>
          <ac:spMkLst>
            <pc:docMk/>
            <pc:sldMk cId="0" sldId="275"/>
            <ac:spMk id="11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10:30:18.015" v="1091" actId="1076"/>
          <ac:spMkLst>
            <pc:docMk/>
            <pc:sldMk cId="0" sldId="275"/>
            <ac:spMk id="13" creationId="{A6307897-D2D1-5A2A-730F-05F1AB9E25AE}"/>
          </ac:spMkLst>
        </pc:spChg>
      </pc:sldChg>
      <pc:sldChg chg="del">
        <pc:chgData name="Jingchuan Pu" userId="1318506785_tp_dropbox_plus" providerId="OAuth2" clId="{9DD701B6-3B2A-4660-9283-7CED3EEAB9DF}" dt="2026-09-26T00:35:07.007" v="43" actId="47"/>
        <pc:sldMkLst>
          <pc:docMk/>
          <pc:sldMk cId="2473280590" sldId="368"/>
        </pc:sldMkLst>
      </pc:sldChg>
      <pc:sldChg chg="modSp mod">
        <pc:chgData name="Jingchuan Pu" userId="1318506785_tp_dropbox_plus" providerId="OAuth2" clId="{9DD701B6-3B2A-4660-9283-7CED3EEAB9DF}" dt="2026-09-26T10:11:58.777" v="874" actId="20577"/>
        <pc:sldMkLst>
          <pc:docMk/>
          <pc:sldMk cId="2405503059" sldId="370"/>
        </pc:sldMkLst>
        <pc:spChg chg="mod">
          <ac:chgData name="Jingchuan Pu" userId="1318506785_tp_dropbox_plus" providerId="OAuth2" clId="{9DD701B6-3B2A-4660-9283-7CED3EEAB9DF}" dt="2026-09-26T10:11:58.777" v="874" actId="20577"/>
          <ac:spMkLst>
            <pc:docMk/>
            <pc:sldMk cId="2405503059" sldId="370"/>
            <ac:spMk id="2" creationId="{B749FE44-1FF1-E000-8FC1-653698A6D920}"/>
          </ac:spMkLst>
        </pc:spChg>
      </pc:sldChg>
      <pc:sldChg chg="modSp mod">
        <pc:chgData name="Jingchuan Pu" userId="1318506785_tp_dropbox_plus" providerId="OAuth2" clId="{9DD701B6-3B2A-4660-9283-7CED3EEAB9DF}" dt="2026-09-26T00:49:45.270" v="236" actId="20577"/>
        <pc:sldMkLst>
          <pc:docMk/>
          <pc:sldMk cId="2171364662" sldId="372"/>
        </pc:sldMkLst>
        <pc:spChg chg="mod">
          <ac:chgData name="Jingchuan Pu" userId="1318506785_tp_dropbox_plus" providerId="OAuth2" clId="{9DD701B6-3B2A-4660-9283-7CED3EEAB9DF}" dt="2026-09-26T00:49:45.270" v="236" actId="20577"/>
          <ac:spMkLst>
            <pc:docMk/>
            <pc:sldMk cId="2171364662" sldId="372"/>
            <ac:spMk id="2" creationId="{308A4FAA-F60B-BC6D-87BF-7CAAA0BB4FE5}"/>
          </ac:spMkLst>
        </pc:spChg>
        <pc:spChg chg="mod">
          <ac:chgData name="Jingchuan Pu" userId="1318506785_tp_dropbox_plus" providerId="OAuth2" clId="{9DD701B6-3B2A-4660-9283-7CED3EEAB9DF}" dt="2026-09-26T00:49:23.521" v="212"/>
          <ac:spMkLst>
            <pc:docMk/>
            <pc:sldMk cId="2171364662" sldId="372"/>
            <ac:spMk id="4" creationId="{221AD05F-EACA-83E0-A823-E51E9C7F97D6}"/>
          </ac:spMkLst>
        </pc:spChg>
      </pc:sldChg>
      <pc:sldChg chg="modSp mod">
        <pc:chgData name="Jingchuan Pu" userId="1318506785_tp_dropbox_plus" providerId="OAuth2" clId="{9DD701B6-3B2A-4660-9283-7CED3EEAB9DF}" dt="2026-09-26T00:35:44.865" v="53" actId="255"/>
        <pc:sldMkLst>
          <pc:docMk/>
          <pc:sldMk cId="778124762" sldId="373"/>
        </pc:sldMkLst>
        <pc:spChg chg="mod">
          <ac:chgData name="Jingchuan Pu" userId="1318506785_tp_dropbox_plus" providerId="OAuth2" clId="{9DD701B6-3B2A-4660-9283-7CED3EEAB9DF}" dt="2026-09-26T00:35:44.865" v="53" actId="255"/>
          <ac:spMkLst>
            <pc:docMk/>
            <pc:sldMk cId="778124762" sldId="373"/>
            <ac:spMk id="2" creationId="{C62F57F3-F539-7651-AA00-F4033C7272FB}"/>
          </ac:spMkLst>
        </pc:spChg>
        <pc:spChg chg="mod">
          <ac:chgData name="Jingchuan Pu" userId="1318506785_tp_dropbox_plus" providerId="OAuth2" clId="{9DD701B6-3B2A-4660-9283-7CED3EEAB9DF}" dt="2026-09-26T00:35:18.880" v="44"/>
          <ac:spMkLst>
            <pc:docMk/>
            <pc:sldMk cId="778124762" sldId="373"/>
            <ac:spMk id="4" creationId="{6BA12D08-CBC5-FF1A-DC64-05B00D659A3D}"/>
          </ac:spMkLst>
        </pc:spChg>
      </pc:sldChg>
      <pc:sldChg chg="modSp mod">
        <pc:chgData name="Jingchuan Pu" userId="1318506785_tp_dropbox_plus" providerId="OAuth2" clId="{9DD701B6-3B2A-4660-9283-7CED3EEAB9DF}" dt="2026-09-26T00:36:07.362" v="60" actId="27636"/>
        <pc:sldMkLst>
          <pc:docMk/>
          <pc:sldMk cId="3977981782" sldId="377"/>
        </pc:sldMkLst>
        <pc:spChg chg="mod">
          <ac:chgData name="Jingchuan Pu" userId="1318506785_tp_dropbox_plus" providerId="OAuth2" clId="{9DD701B6-3B2A-4660-9283-7CED3EEAB9DF}" dt="2026-09-26T00:36:07.362" v="60" actId="27636"/>
          <ac:spMkLst>
            <pc:docMk/>
            <pc:sldMk cId="3977981782" sldId="377"/>
            <ac:spMk id="64" creationId="{BCB3CCC7-90E3-8FA4-672E-B1E385891ADB}"/>
          </ac:spMkLst>
        </pc:spChg>
      </pc:sldChg>
      <pc:sldChg chg="addSp delSp modSp mod modAnim">
        <pc:chgData name="Jingchuan Pu" userId="1318506785_tp_dropbox_plus" providerId="OAuth2" clId="{9DD701B6-3B2A-4660-9283-7CED3EEAB9DF}" dt="2026-09-26T10:39:34.626" v="1105"/>
        <pc:sldMkLst>
          <pc:docMk/>
          <pc:sldMk cId="3433195574" sldId="378"/>
        </pc:sldMkLst>
        <pc:spChg chg="mod">
          <ac:chgData name="Jingchuan Pu" userId="1318506785_tp_dropbox_plus" providerId="OAuth2" clId="{9DD701B6-3B2A-4660-9283-7CED3EEAB9DF}" dt="2026-09-26T10:39:21.799" v="1104" actId="20577"/>
          <ac:spMkLst>
            <pc:docMk/>
            <pc:sldMk cId="3433195574" sldId="378"/>
            <ac:spMk id="2" creationId="{52D94B9C-02C9-4403-7542-D3CCAE0EF1B8}"/>
          </ac:spMkLst>
        </pc:spChg>
        <pc:spChg chg="del mod">
          <ac:chgData name="Jingchuan Pu" userId="1318506785_tp_dropbox_plus" providerId="OAuth2" clId="{9DD701B6-3B2A-4660-9283-7CED3EEAB9DF}" dt="2026-09-26T10:38:11.479" v="1094" actId="21"/>
          <ac:spMkLst>
            <pc:docMk/>
            <pc:sldMk cId="3433195574" sldId="378"/>
            <ac:spMk id="3" creationId="{F4179ECE-E761-0628-79FE-F99AD070A58E}"/>
          </ac:spMkLst>
        </pc:spChg>
        <pc:spChg chg="mod">
          <ac:chgData name="Jingchuan Pu" userId="1318506785_tp_dropbox_plus" providerId="OAuth2" clId="{9DD701B6-3B2A-4660-9283-7CED3EEAB9DF}" dt="2026-09-26T10:38:39.993" v="1097" actId="1076"/>
          <ac:spMkLst>
            <pc:docMk/>
            <pc:sldMk cId="3433195574" sldId="378"/>
            <ac:spMk id="4" creationId="{DE7E693F-6147-07D5-0079-E609F518B33E}"/>
          </ac:spMkLst>
        </pc:spChg>
        <pc:spChg chg="del mod">
          <ac:chgData name="Jingchuan Pu" userId="1318506785_tp_dropbox_plus" providerId="OAuth2" clId="{9DD701B6-3B2A-4660-9283-7CED3EEAB9DF}" dt="2026-09-26T10:38:11.479" v="1094" actId="21"/>
          <ac:spMkLst>
            <pc:docMk/>
            <pc:sldMk cId="3433195574" sldId="378"/>
            <ac:spMk id="6" creationId="{A54C6EEB-527A-F8F7-37FF-CE9E043CEAC6}"/>
          </ac:spMkLst>
        </pc:spChg>
        <pc:spChg chg="del mod">
          <ac:chgData name="Jingchuan Pu" userId="1318506785_tp_dropbox_plus" providerId="OAuth2" clId="{9DD701B6-3B2A-4660-9283-7CED3EEAB9DF}" dt="2026-09-26T10:38:11.479" v="1094" actId="21"/>
          <ac:spMkLst>
            <pc:docMk/>
            <pc:sldMk cId="3433195574" sldId="378"/>
            <ac:spMk id="7" creationId="{6DD3A0BC-86B2-9B40-9C03-8B67E5C6D8BB}"/>
          </ac:spMkLst>
        </pc:spChg>
        <pc:spChg chg="add mod">
          <ac:chgData name="Jingchuan Pu" userId="1318506785_tp_dropbox_plus" providerId="OAuth2" clId="{9DD701B6-3B2A-4660-9283-7CED3EEAB9DF}" dt="2026-09-26T10:39:09.003" v="1101" actId="1076"/>
          <ac:spMkLst>
            <pc:docMk/>
            <pc:sldMk cId="3433195574" sldId="378"/>
            <ac:spMk id="10" creationId="{953825D4-1D61-9343-680C-CE81B8D34D1D}"/>
          </ac:spMkLst>
        </pc:spChg>
        <pc:spChg chg="add mod">
          <ac:chgData name="Jingchuan Pu" userId="1318506785_tp_dropbox_plus" providerId="OAuth2" clId="{9DD701B6-3B2A-4660-9283-7CED3EEAB9DF}" dt="2026-09-26T10:39:09.003" v="1101" actId="1076"/>
          <ac:spMkLst>
            <pc:docMk/>
            <pc:sldMk cId="3433195574" sldId="378"/>
            <ac:spMk id="12" creationId="{D996CDFE-9D25-DE9D-3C46-82B4330B6A3F}"/>
          </ac:spMkLst>
        </pc:spChg>
        <pc:spChg chg="add del">
          <ac:chgData name="Jingchuan Pu" userId="1318506785_tp_dropbox_plus" providerId="OAuth2" clId="{9DD701B6-3B2A-4660-9283-7CED3EEAB9DF}" dt="2026-09-26T10:38:55.964" v="1099" actId="21"/>
          <ac:spMkLst>
            <pc:docMk/>
            <pc:sldMk cId="3433195574" sldId="378"/>
            <ac:spMk id="14" creationId="{D23A7EE2-58D8-2D27-3BB0-B71F0591F66C}"/>
          </ac:spMkLst>
        </pc:spChg>
        <pc:spChg chg="add mod">
          <ac:chgData name="Jingchuan Pu" userId="1318506785_tp_dropbox_plus" providerId="OAuth2" clId="{9DD701B6-3B2A-4660-9283-7CED3EEAB9DF}" dt="2026-09-26T10:39:15.641" v="1103" actId="1076"/>
          <ac:spMkLst>
            <pc:docMk/>
            <pc:sldMk cId="3433195574" sldId="378"/>
            <ac:spMk id="20" creationId="{BEF45918-ECDB-30FA-9DA0-9562D89179B3}"/>
          </ac:spMkLst>
        </pc:spChg>
        <pc:spChg chg="mod">
          <ac:chgData name="Jingchuan Pu" userId="1318506785_tp_dropbox_plus" providerId="OAuth2" clId="{9DD701B6-3B2A-4660-9283-7CED3EEAB9DF}" dt="2026-09-26T10:38:30" v="1096" actId="1076"/>
          <ac:spMkLst>
            <pc:docMk/>
            <pc:sldMk cId="3433195574" sldId="378"/>
            <ac:spMk id="64" creationId="{4D9EEFC0-8D3C-1CDE-D800-CDC0BE250B88}"/>
          </ac:spMkLst>
        </pc:spChg>
        <pc:picChg chg="del mod">
          <ac:chgData name="Jingchuan Pu" userId="1318506785_tp_dropbox_plus" providerId="OAuth2" clId="{9DD701B6-3B2A-4660-9283-7CED3EEAB9DF}" dt="2026-09-26T10:38:11.479" v="1094" actId="21"/>
          <ac:picMkLst>
            <pc:docMk/>
            <pc:sldMk cId="3433195574" sldId="378"/>
            <ac:picMk id="5" creationId="{497C2CD1-60C2-D522-544F-0DA2C90DBFF1}"/>
          </ac:picMkLst>
        </pc:picChg>
        <pc:picChg chg="add del mod">
          <ac:chgData name="Jingchuan Pu" userId="1318506785_tp_dropbox_plus" providerId="OAuth2" clId="{9DD701B6-3B2A-4660-9283-7CED3EEAB9DF}" dt="2026-09-26T10:38:11.479" v="1094" actId="21"/>
          <ac:picMkLst>
            <pc:docMk/>
            <pc:sldMk cId="3433195574" sldId="378"/>
            <ac:picMk id="9" creationId="{9ED10849-B94A-AB9D-5111-7A18A1220D7C}"/>
          </ac:picMkLst>
        </pc:picChg>
        <pc:picChg chg="add del">
          <ac:chgData name="Jingchuan Pu" userId="1318506785_tp_dropbox_plus" providerId="OAuth2" clId="{9DD701B6-3B2A-4660-9283-7CED3EEAB9DF}" dt="2026-09-26T10:38:55.964" v="1099" actId="21"/>
          <ac:picMkLst>
            <pc:docMk/>
            <pc:sldMk cId="3433195574" sldId="378"/>
            <ac:picMk id="16" creationId="{478E8FFB-CCA9-1BF0-4819-8F2F2D507CDF}"/>
          </ac:picMkLst>
        </pc:picChg>
        <pc:picChg chg="add del">
          <ac:chgData name="Jingchuan Pu" userId="1318506785_tp_dropbox_plus" providerId="OAuth2" clId="{9DD701B6-3B2A-4660-9283-7CED3EEAB9DF}" dt="2026-09-26T10:38:55.964" v="1099" actId="21"/>
          <ac:picMkLst>
            <pc:docMk/>
            <pc:sldMk cId="3433195574" sldId="378"/>
            <ac:picMk id="18" creationId="{7345A4C5-832B-9A76-8D84-21061828FEF7}"/>
          </ac:picMkLst>
        </pc:picChg>
        <pc:picChg chg="add mod">
          <ac:chgData name="Jingchuan Pu" userId="1318506785_tp_dropbox_plus" providerId="OAuth2" clId="{9DD701B6-3B2A-4660-9283-7CED3EEAB9DF}" dt="2026-09-26T10:39:15.641" v="1103" actId="1076"/>
          <ac:picMkLst>
            <pc:docMk/>
            <pc:sldMk cId="3433195574" sldId="378"/>
            <ac:picMk id="22" creationId="{04528233-117D-BFBC-CFD5-4655C561D5D8}"/>
          </ac:picMkLst>
        </pc:picChg>
        <pc:picChg chg="add mod">
          <ac:chgData name="Jingchuan Pu" userId="1318506785_tp_dropbox_plus" providerId="OAuth2" clId="{9DD701B6-3B2A-4660-9283-7CED3EEAB9DF}" dt="2026-09-26T10:39:15.641" v="1103" actId="1076"/>
          <ac:picMkLst>
            <pc:docMk/>
            <pc:sldMk cId="3433195574" sldId="378"/>
            <ac:picMk id="24" creationId="{4642DCD5-5E97-74CC-E69D-6CA4BC850FD9}"/>
          </ac:picMkLst>
        </pc:picChg>
      </pc:sldChg>
      <pc:sldChg chg="addSp modSp mod ord modAnim">
        <pc:chgData name="Jingchuan Pu" userId="1318506785_tp_dropbox_plus" providerId="OAuth2" clId="{9DD701B6-3B2A-4660-9283-7CED3EEAB9DF}" dt="2026-09-26T10:19:52.511" v="972" actId="20577"/>
        <pc:sldMkLst>
          <pc:docMk/>
          <pc:sldMk cId="2977859777" sldId="383"/>
        </pc:sldMkLst>
        <pc:spChg chg="mod">
          <ac:chgData name="Jingchuan Pu" userId="1318506785_tp_dropbox_plus" providerId="OAuth2" clId="{9DD701B6-3B2A-4660-9283-7CED3EEAB9DF}" dt="2026-09-26T00:39:57.638" v="145" actId="20577"/>
          <ac:spMkLst>
            <pc:docMk/>
            <pc:sldMk cId="2977859777" sldId="383"/>
            <ac:spMk id="2" creationId="{83B28129-14E4-6528-7EE0-4924450A3512}"/>
          </ac:spMkLst>
        </pc:spChg>
        <pc:spChg chg="add mod">
          <ac:chgData name="Jingchuan Pu" userId="1318506785_tp_dropbox_plus" providerId="OAuth2" clId="{9DD701B6-3B2A-4660-9283-7CED3EEAB9DF}" dt="2026-09-26T10:19:41.068" v="967" actId="20577"/>
          <ac:spMkLst>
            <pc:docMk/>
            <pc:sldMk cId="2977859777" sldId="383"/>
            <ac:spMk id="3" creationId="{FEFC1650-F499-CE07-0FE8-860E5BE969E6}"/>
          </ac:spMkLst>
        </pc:spChg>
        <pc:spChg chg="add mod">
          <ac:chgData name="Jingchuan Pu" userId="1318506785_tp_dropbox_plus" providerId="OAuth2" clId="{9DD701B6-3B2A-4660-9283-7CED3EEAB9DF}" dt="2026-09-26T10:19:52.511" v="972" actId="20577"/>
          <ac:spMkLst>
            <pc:docMk/>
            <pc:sldMk cId="2977859777" sldId="383"/>
            <ac:spMk id="4" creationId="{4B0BFDB0-1B82-B23F-F201-0E0641F0CE0A}"/>
          </ac:spMkLst>
        </pc:spChg>
      </pc:sldChg>
      <pc:sldChg chg="del">
        <pc:chgData name="Jingchuan Pu" userId="1318506785_tp_dropbox_plus" providerId="OAuth2" clId="{9DD701B6-3B2A-4660-9283-7CED3EEAB9DF}" dt="2026-09-26T00:34:19.116" v="41" actId="2696"/>
        <pc:sldMkLst>
          <pc:docMk/>
          <pc:sldMk cId="2008336234" sldId="385"/>
        </pc:sldMkLst>
      </pc:sldChg>
      <pc:sldChg chg="add">
        <pc:chgData name="Jingchuan Pu" userId="1318506785_tp_dropbox_plus" providerId="OAuth2" clId="{9DD701B6-3B2A-4660-9283-7CED3EEAB9DF}" dt="2026-09-26T00:34:22.389" v="42"/>
        <pc:sldMkLst>
          <pc:docMk/>
          <pc:sldMk cId="2009178031" sldId="385"/>
        </pc:sldMkLst>
      </pc:sldChg>
      <pc:sldChg chg="modSp mod ord">
        <pc:chgData name="Jingchuan Pu" userId="1318506785_tp_dropbox_plus" providerId="OAuth2" clId="{9DD701B6-3B2A-4660-9283-7CED3EEAB9DF}" dt="2026-09-26T01:32:34.678" v="605"/>
        <pc:sldMkLst>
          <pc:docMk/>
          <pc:sldMk cId="3872404483" sldId="386"/>
        </pc:sldMkLst>
        <pc:picChg chg="mod">
          <ac:chgData name="Jingchuan Pu" userId="1318506785_tp_dropbox_plus" providerId="OAuth2" clId="{9DD701B6-3B2A-4660-9283-7CED3EEAB9DF}" dt="2026-09-26T00:50:54.867" v="240" actId="1076"/>
          <ac:picMkLst>
            <pc:docMk/>
            <pc:sldMk cId="3872404483" sldId="386"/>
            <ac:picMk id="4" creationId="{ABBBFCDB-FA44-4BE7-3CA8-F47303ADA7D1}"/>
          </ac:picMkLst>
        </pc:picChg>
      </pc:sldChg>
      <pc:sldChg chg="modSp mod">
        <pc:chgData name="Jingchuan Pu" userId="1318506785_tp_dropbox_plus" providerId="OAuth2" clId="{9DD701B6-3B2A-4660-9283-7CED3EEAB9DF}" dt="2026-09-26T10:20:18.991" v="980" actId="255"/>
        <pc:sldMkLst>
          <pc:docMk/>
          <pc:sldMk cId="3851496230" sldId="387"/>
        </pc:sldMkLst>
        <pc:spChg chg="mod">
          <ac:chgData name="Jingchuan Pu" userId="1318506785_tp_dropbox_plus" providerId="OAuth2" clId="{9DD701B6-3B2A-4660-9283-7CED3EEAB9DF}" dt="2026-09-26T10:20:18.991" v="980" actId="255"/>
          <ac:spMkLst>
            <pc:docMk/>
            <pc:sldMk cId="3851496230" sldId="387"/>
            <ac:spMk id="5" creationId="{97BF7C24-6FF7-62B5-99B3-F9A53C94911E}"/>
          </ac:spMkLst>
        </pc:spChg>
        <pc:spChg chg="mod">
          <ac:chgData name="Jingchuan Pu" userId="1318506785_tp_dropbox_plus" providerId="OAuth2" clId="{9DD701B6-3B2A-4660-9283-7CED3EEAB9DF}" dt="2026-09-26T10:20:11.593" v="979" actId="27636"/>
          <ac:spMkLst>
            <pc:docMk/>
            <pc:sldMk cId="3851496230" sldId="387"/>
            <ac:spMk id="8" creationId="{37320730-BC77-5DDE-6FE7-0755FCD75F0B}"/>
          </ac:spMkLst>
        </pc:spChg>
        <pc:spChg chg="mod">
          <ac:chgData name="Jingchuan Pu" userId="1318506785_tp_dropbox_plus" providerId="OAuth2" clId="{9DD701B6-3B2A-4660-9283-7CED3EEAB9DF}" dt="2026-09-26T01:32:49.997" v="615" actId="20577"/>
          <ac:spMkLst>
            <pc:docMk/>
            <pc:sldMk cId="3851496230" sldId="387"/>
            <ac:spMk id="64" creationId="{1B03FEFD-9CE1-7EFE-EF9B-9B4CB90E5C9D}"/>
          </ac:spMkLst>
        </pc:spChg>
      </pc:sldChg>
      <pc:sldChg chg="modSp mod">
        <pc:chgData name="Jingchuan Pu" userId="1318506785_tp_dropbox_plus" providerId="OAuth2" clId="{9DD701B6-3B2A-4660-9283-7CED3EEAB9DF}" dt="2026-09-26T01:23:39.630" v="543" actId="1076"/>
        <pc:sldMkLst>
          <pc:docMk/>
          <pc:sldMk cId="3312120755" sldId="388"/>
        </pc:sldMkLst>
        <pc:spChg chg="mod">
          <ac:chgData name="Jingchuan Pu" userId="1318506785_tp_dropbox_plus" providerId="OAuth2" clId="{9DD701B6-3B2A-4660-9283-7CED3EEAB9DF}" dt="2026-09-26T01:23:39.630" v="543" actId="1076"/>
          <ac:spMkLst>
            <pc:docMk/>
            <pc:sldMk cId="3312120755" sldId="388"/>
            <ac:spMk id="5" creationId="{5A5266C0-8112-70B0-05F3-4C8972A5F4E7}"/>
          </ac:spMkLst>
        </pc:spChg>
        <pc:spChg chg="mod">
          <ac:chgData name="Jingchuan Pu" userId="1318506785_tp_dropbox_plus" providerId="OAuth2" clId="{9DD701B6-3B2A-4660-9283-7CED3EEAB9DF}" dt="2026-09-26T01:23:37.616" v="542" actId="1076"/>
          <ac:spMkLst>
            <pc:docMk/>
            <pc:sldMk cId="3312120755" sldId="388"/>
            <ac:spMk id="64" creationId="{2B667CB8-621F-54FE-957C-00AB9D528FEC}"/>
          </ac:spMkLst>
        </pc:spChg>
      </pc:sldChg>
      <pc:sldChg chg="modSp mod">
        <pc:chgData name="Jingchuan Pu" userId="1318506785_tp_dropbox_plus" providerId="OAuth2" clId="{9DD701B6-3B2A-4660-9283-7CED3EEAB9DF}" dt="2026-09-26T01:23:53.510" v="545" actId="108"/>
        <pc:sldMkLst>
          <pc:docMk/>
          <pc:sldMk cId="3686881650" sldId="390"/>
        </pc:sldMkLst>
        <pc:spChg chg="mod">
          <ac:chgData name="Jingchuan Pu" userId="1318506785_tp_dropbox_plus" providerId="OAuth2" clId="{9DD701B6-3B2A-4660-9283-7CED3EEAB9DF}" dt="2026-09-26T01:23:53.510" v="545" actId="108"/>
          <ac:spMkLst>
            <pc:docMk/>
            <pc:sldMk cId="3686881650" sldId="390"/>
            <ac:spMk id="5" creationId="{AD66003E-AC13-C0C9-99C6-85CF88B5D35E}"/>
          </ac:spMkLst>
        </pc:spChg>
        <pc:spChg chg="mod">
          <ac:chgData name="Jingchuan Pu" userId="1318506785_tp_dropbox_plus" providerId="OAuth2" clId="{9DD701B6-3B2A-4660-9283-7CED3EEAB9DF}" dt="2026-09-26T01:23:47.305" v="544" actId="1076"/>
          <ac:spMkLst>
            <pc:docMk/>
            <pc:sldMk cId="3686881650" sldId="390"/>
            <ac:spMk id="64" creationId="{C549D044-3C9F-26EA-F128-886099A9EAD5}"/>
          </ac:spMkLst>
        </pc:spChg>
      </pc:sldChg>
      <pc:sldChg chg="delSp modSp mod">
        <pc:chgData name="Jingchuan Pu" userId="1318506785_tp_dropbox_plus" providerId="OAuth2" clId="{9DD701B6-3B2A-4660-9283-7CED3EEAB9DF}" dt="2026-09-26T01:18:51.825" v="531" actId="14100"/>
        <pc:sldMkLst>
          <pc:docMk/>
          <pc:sldMk cId="2196621509" sldId="391"/>
        </pc:sldMkLst>
        <pc:spChg chg="del">
          <ac:chgData name="Jingchuan Pu" userId="1318506785_tp_dropbox_plus" providerId="OAuth2" clId="{9DD701B6-3B2A-4660-9283-7CED3EEAB9DF}" dt="2026-09-26T01:18:48.195" v="529" actId="478"/>
          <ac:spMkLst>
            <pc:docMk/>
            <pc:sldMk cId="2196621509" sldId="391"/>
            <ac:spMk id="5" creationId="{E08933C1-5A93-C116-7989-C607AD8AA936}"/>
          </ac:spMkLst>
        </pc:spChg>
        <pc:spChg chg="mod">
          <ac:chgData name="Jingchuan Pu" userId="1318506785_tp_dropbox_plus" providerId="OAuth2" clId="{9DD701B6-3B2A-4660-9283-7CED3EEAB9DF}" dt="2026-09-26T01:18:38.961" v="528" actId="20577"/>
          <ac:spMkLst>
            <pc:docMk/>
            <pc:sldMk cId="2196621509" sldId="391"/>
            <ac:spMk id="64" creationId="{B451D428-50C2-F9EF-8B37-BE0C7DAABAC6}"/>
          </ac:spMkLst>
        </pc:spChg>
        <pc:picChg chg="mod">
          <ac:chgData name="Jingchuan Pu" userId="1318506785_tp_dropbox_plus" providerId="OAuth2" clId="{9DD701B6-3B2A-4660-9283-7CED3EEAB9DF}" dt="2026-09-26T01:18:51.825" v="531" actId="14100"/>
          <ac:picMkLst>
            <pc:docMk/>
            <pc:sldMk cId="2196621509" sldId="391"/>
            <ac:picMk id="3" creationId="{80C75B9C-E767-1083-A64E-B655F0AC3F70}"/>
          </ac:picMkLst>
        </pc:picChg>
      </pc:sldChg>
      <pc:sldChg chg="modSp mod ord">
        <pc:chgData name="Jingchuan Pu" userId="1318506785_tp_dropbox_plus" providerId="OAuth2" clId="{9DD701B6-3B2A-4660-9283-7CED3EEAB9DF}" dt="2026-09-26T10:28:11.966" v="1083" actId="1076"/>
        <pc:sldMkLst>
          <pc:docMk/>
          <pc:sldMk cId="3002085258" sldId="394"/>
        </pc:sldMkLst>
        <pc:spChg chg="mod">
          <ac:chgData name="Jingchuan Pu" userId="1318506785_tp_dropbox_plus" providerId="OAuth2" clId="{9DD701B6-3B2A-4660-9283-7CED3EEAB9DF}" dt="2026-09-26T10:27:58.421" v="1080" actId="14100"/>
          <ac:spMkLst>
            <pc:docMk/>
            <pc:sldMk cId="3002085258" sldId="394"/>
            <ac:spMk id="2" creationId="{868BFB30-4C2A-43B0-645E-780F49FE4F6E}"/>
          </ac:spMkLst>
        </pc:spChg>
        <pc:spChg chg="mod">
          <ac:chgData name="Jingchuan Pu" userId="1318506785_tp_dropbox_plus" providerId="OAuth2" clId="{9DD701B6-3B2A-4660-9283-7CED3EEAB9DF}" dt="2026-09-26T10:28:11.966" v="1083" actId="1076"/>
          <ac:spMkLst>
            <pc:docMk/>
            <pc:sldMk cId="3002085258" sldId="394"/>
            <ac:spMk id="5" creationId="{40921693-6188-B9C2-FC7A-7D27EF56D165}"/>
          </ac:spMkLst>
        </pc:spChg>
        <pc:spChg chg="mod">
          <ac:chgData name="Jingchuan Pu" userId="1318506785_tp_dropbox_plus" providerId="OAuth2" clId="{9DD701B6-3B2A-4660-9283-7CED3EEAB9DF}" dt="2026-09-26T10:28:04.967" v="1081" actId="1076"/>
          <ac:spMkLst>
            <pc:docMk/>
            <pc:sldMk cId="3002085258" sldId="394"/>
            <ac:spMk id="6" creationId="{8D6F9CFF-58EC-8FF6-663B-CC74935156E4}"/>
          </ac:spMkLst>
        </pc:spChg>
      </pc:sldChg>
      <pc:sldChg chg="modSp mod">
        <pc:chgData name="Jingchuan Pu" userId="1318506785_tp_dropbox_plus" providerId="OAuth2" clId="{9DD701B6-3B2A-4660-9283-7CED3EEAB9DF}" dt="2026-09-26T00:59:11.741" v="270" actId="20577"/>
        <pc:sldMkLst>
          <pc:docMk/>
          <pc:sldMk cId="593488098" sldId="396"/>
        </pc:sldMkLst>
        <pc:spChg chg="mod">
          <ac:chgData name="Jingchuan Pu" userId="1318506785_tp_dropbox_plus" providerId="OAuth2" clId="{9DD701B6-3B2A-4660-9283-7CED3EEAB9DF}" dt="2026-09-26T00:59:11.741" v="270" actId="20577"/>
          <ac:spMkLst>
            <pc:docMk/>
            <pc:sldMk cId="593488098" sldId="396"/>
            <ac:spMk id="3" creationId="{14910C4B-B53A-06CE-B6CD-3BA625A34A61}"/>
          </ac:spMkLst>
        </pc:spChg>
      </pc:sldChg>
      <pc:sldChg chg="modSp mod">
        <pc:chgData name="Jingchuan Pu" userId="1318506785_tp_dropbox_plus" providerId="OAuth2" clId="{9DD701B6-3B2A-4660-9283-7CED3EEAB9DF}" dt="2026-09-26T10:13:48.770" v="891" actId="20577"/>
        <pc:sldMkLst>
          <pc:docMk/>
          <pc:sldMk cId="3394624812" sldId="397"/>
        </pc:sldMkLst>
        <pc:spChg chg="mod">
          <ac:chgData name="Jingchuan Pu" userId="1318506785_tp_dropbox_plus" providerId="OAuth2" clId="{9DD701B6-3B2A-4660-9283-7CED3EEAB9DF}" dt="2026-09-26T10:13:48.770" v="891" actId="20577"/>
          <ac:spMkLst>
            <pc:docMk/>
            <pc:sldMk cId="3394624812" sldId="397"/>
            <ac:spMk id="64" creationId="{56333EB7-7D92-C415-4437-A0192EB0AEB3}"/>
          </ac:spMkLst>
        </pc:spChg>
      </pc:sldChg>
      <pc:sldChg chg="addSp delSp modSp mod">
        <pc:chgData name="Jingchuan Pu" userId="1318506785_tp_dropbox_plus" providerId="OAuth2" clId="{9DD701B6-3B2A-4660-9283-7CED3EEAB9DF}" dt="2026-09-26T10:18:43.821" v="956" actId="1076"/>
        <pc:sldMkLst>
          <pc:docMk/>
          <pc:sldMk cId="1830481776" sldId="399"/>
        </pc:sldMkLst>
        <pc:picChg chg="mod">
          <ac:chgData name="Jingchuan Pu" userId="1318506785_tp_dropbox_plus" providerId="OAuth2" clId="{9DD701B6-3B2A-4660-9283-7CED3EEAB9DF}" dt="2026-09-26T10:18:43.821" v="956" actId="1076"/>
          <ac:picMkLst>
            <pc:docMk/>
            <pc:sldMk cId="1830481776" sldId="399"/>
            <ac:picMk id="4" creationId="{9B5AA965-A0BE-AE20-AE4B-998C58B73F87}"/>
          </ac:picMkLst>
        </pc:picChg>
        <pc:picChg chg="add del">
          <ac:chgData name="Jingchuan Pu" userId="1318506785_tp_dropbox_plus" providerId="OAuth2" clId="{9DD701B6-3B2A-4660-9283-7CED3EEAB9DF}" dt="2026-09-26T10:18:33.491" v="953" actId="478"/>
          <ac:picMkLst>
            <pc:docMk/>
            <pc:sldMk cId="1830481776" sldId="399"/>
            <ac:picMk id="7" creationId="{FE449032-BE72-A5FA-7C06-691D1E0D9A69}"/>
          </ac:picMkLst>
        </pc:picChg>
      </pc:sldChg>
      <pc:sldChg chg="add">
        <pc:chgData name="Jingchuan Pu" userId="1318506785_tp_dropbox_plus" providerId="OAuth2" clId="{9DD701B6-3B2A-4660-9283-7CED3EEAB9DF}" dt="2026-09-26T00:34:22.389" v="42"/>
        <pc:sldMkLst>
          <pc:docMk/>
          <pc:sldMk cId="2701206689" sldId="400"/>
        </pc:sldMkLst>
      </pc:sldChg>
      <pc:sldChg chg="del">
        <pc:chgData name="Jingchuan Pu" userId="1318506785_tp_dropbox_plus" providerId="OAuth2" clId="{9DD701B6-3B2A-4660-9283-7CED3EEAB9DF}" dt="2026-09-26T00:34:19.116" v="41" actId="2696"/>
        <pc:sldMkLst>
          <pc:docMk/>
          <pc:sldMk cId="4127963979" sldId="400"/>
        </pc:sldMkLst>
      </pc:sldChg>
      <pc:sldChg chg="addSp delSp modSp add mod setBg">
        <pc:chgData name="Jingchuan Pu" userId="1318506785_tp_dropbox_plus" providerId="OAuth2" clId="{9DD701B6-3B2A-4660-9283-7CED3EEAB9DF}" dt="2026-09-26T02:29:43.364" v="740" actId="1076"/>
        <pc:sldMkLst>
          <pc:docMk/>
          <pc:sldMk cId="0" sldId="401"/>
        </pc:sldMkLst>
        <pc:spChg chg="mod">
          <ac:chgData name="Jingchuan Pu" userId="1318506785_tp_dropbox_plus" providerId="OAuth2" clId="{9DD701B6-3B2A-4660-9283-7CED3EEAB9DF}" dt="2026-09-26T01:08:33.058" v="297" actId="14100"/>
          <ac:spMkLst>
            <pc:docMk/>
            <pc:sldMk cId="0" sldId="401"/>
            <ac:spMk id="3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10:07.052" v="376" actId="14100"/>
          <ac:spMkLst>
            <pc:docMk/>
            <pc:sldMk cId="0" sldId="401"/>
            <ac:spMk id="4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08:30.309" v="296" actId="14100"/>
          <ac:spMkLst>
            <pc:docMk/>
            <pc:sldMk cId="0" sldId="401"/>
            <ac:spMk id="5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08:53.187" v="305" actId="1076"/>
          <ac:spMkLst>
            <pc:docMk/>
            <pc:sldMk cId="0" sldId="401"/>
            <ac:spMk id="6" creationId="{00000000-0000-0000-0000-000000000000}"/>
          </ac:spMkLst>
        </pc:spChg>
        <pc:spChg chg="del">
          <ac:chgData name="Jingchuan Pu" userId="1318506785_tp_dropbox_plus" providerId="OAuth2" clId="{9DD701B6-3B2A-4660-9283-7CED3EEAB9DF}" dt="2026-09-26T01:08:11.555" v="289" actId="478"/>
          <ac:spMkLst>
            <pc:docMk/>
            <pc:sldMk cId="0" sldId="401"/>
            <ac:spMk id="7" creationId="{00000000-0000-0000-0000-000000000000}"/>
          </ac:spMkLst>
        </pc:spChg>
        <pc:spChg chg="del">
          <ac:chgData name="Jingchuan Pu" userId="1318506785_tp_dropbox_plus" providerId="OAuth2" clId="{9DD701B6-3B2A-4660-9283-7CED3EEAB9DF}" dt="2026-09-26T01:08:56.290" v="306" actId="478"/>
          <ac:spMkLst>
            <pc:docMk/>
            <pc:sldMk cId="0" sldId="401"/>
            <ac:spMk id="8" creationId="{00000000-0000-0000-0000-000000000000}"/>
          </ac:spMkLst>
        </pc:spChg>
        <pc:spChg chg="mod">
          <ac:chgData name="Jingchuan Pu" userId="1318506785_tp_dropbox_plus" providerId="OAuth2" clId="{9DD701B6-3B2A-4660-9283-7CED3EEAB9DF}" dt="2026-09-26T01:08:59.138" v="307" actId="1076"/>
          <ac:spMkLst>
            <pc:docMk/>
            <pc:sldMk cId="0" sldId="401"/>
            <ac:spMk id="9" creationId="{00000000-0000-0000-0000-000000000000}"/>
          </ac:spMkLst>
        </pc:spChg>
        <pc:spChg chg="del mod">
          <ac:chgData name="Jingchuan Pu" userId="1318506785_tp_dropbox_plus" providerId="OAuth2" clId="{9DD701B6-3B2A-4660-9283-7CED3EEAB9DF}" dt="2026-09-26T01:08:42.406" v="301" actId="478"/>
          <ac:spMkLst>
            <pc:docMk/>
            <pc:sldMk cId="0" sldId="401"/>
            <ac:spMk id="10" creationId="{00000000-0000-0000-0000-000000000000}"/>
          </ac:spMkLst>
        </pc:spChg>
        <pc:spChg chg="add mod">
          <ac:chgData name="Jingchuan Pu" userId="1318506785_tp_dropbox_plus" providerId="OAuth2" clId="{9DD701B6-3B2A-4660-9283-7CED3EEAB9DF}" dt="2026-09-26T01:12:09.136" v="508" actId="14100"/>
          <ac:spMkLst>
            <pc:docMk/>
            <pc:sldMk cId="0" sldId="401"/>
            <ac:spMk id="12" creationId="{18C10FB1-21AB-DB2E-5A01-EFB02FA31C12}"/>
          </ac:spMkLst>
        </pc:spChg>
        <pc:spChg chg="add mod">
          <ac:chgData name="Jingchuan Pu" userId="1318506785_tp_dropbox_plus" providerId="OAuth2" clId="{9DD701B6-3B2A-4660-9283-7CED3EEAB9DF}" dt="2026-09-26T01:12:13.053" v="509" actId="1076"/>
          <ac:spMkLst>
            <pc:docMk/>
            <pc:sldMk cId="0" sldId="401"/>
            <ac:spMk id="14" creationId="{81C6CFE2-AD7D-91B5-C02E-C18B680F4028}"/>
          </ac:spMkLst>
        </pc:spChg>
        <pc:spChg chg="add mod">
          <ac:chgData name="Jingchuan Pu" userId="1318506785_tp_dropbox_plus" providerId="OAuth2" clId="{9DD701B6-3B2A-4660-9283-7CED3EEAB9DF}" dt="2026-09-26T02:29:43.364" v="740" actId="1076"/>
          <ac:spMkLst>
            <pc:docMk/>
            <pc:sldMk cId="0" sldId="401"/>
            <ac:spMk id="16" creationId="{E284F124-4CDE-BDA9-63D2-6C98EAB67247}"/>
          </ac:spMkLst>
        </pc:spChg>
        <pc:picChg chg="add mod">
          <ac:chgData name="Jingchuan Pu" userId="1318506785_tp_dropbox_plus" providerId="OAuth2" clId="{9DD701B6-3B2A-4660-9283-7CED3EEAB9DF}" dt="2026-09-26T02:29:16.547" v="714" actId="1076"/>
          <ac:picMkLst>
            <pc:docMk/>
            <pc:sldMk cId="0" sldId="401"/>
            <ac:picMk id="18" creationId="{2B96B6B8-3595-6BCB-7634-FBD8D578009E}"/>
          </ac:picMkLst>
        </pc:picChg>
        <pc:picChg chg="add mod">
          <ac:chgData name="Jingchuan Pu" userId="1318506785_tp_dropbox_plus" providerId="OAuth2" clId="{9DD701B6-3B2A-4660-9283-7CED3EEAB9DF}" dt="2026-09-26T02:29:13.171" v="712" actId="1076"/>
          <ac:picMkLst>
            <pc:docMk/>
            <pc:sldMk cId="0" sldId="401"/>
            <ac:picMk id="20" creationId="{DAEC6293-96A6-7598-DC65-FC2866A06C14}"/>
          </ac:picMkLst>
        </pc:picChg>
      </pc:sldChg>
      <pc:sldChg chg="addSp delSp modSp add mod">
        <pc:chgData name="Jingchuan Pu" userId="1318506785_tp_dropbox_plus" providerId="OAuth2" clId="{9DD701B6-3B2A-4660-9283-7CED3EEAB9DF}" dt="2026-09-26T01:56:57.780" v="643" actId="255"/>
        <pc:sldMkLst>
          <pc:docMk/>
          <pc:sldMk cId="3466333543" sldId="402"/>
        </pc:sldMkLst>
        <pc:spChg chg="add mod">
          <ac:chgData name="Jingchuan Pu" userId="1318506785_tp_dropbox_plus" providerId="OAuth2" clId="{9DD701B6-3B2A-4660-9283-7CED3EEAB9DF}" dt="2026-09-26T01:56:57.780" v="643" actId="255"/>
          <ac:spMkLst>
            <pc:docMk/>
            <pc:sldMk cId="3466333543" sldId="402"/>
            <ac:spMk id="4" creationId="{87B8AFBC-E16C-4449-B163-1E8A28FB97E2}"/>
          </ac:spMkLst>
        </pc:spChg>
        <pc:picChg chg="del">
          <ac:chgData name="Jingchuan Pu" userId="1318506785_tp_dropbox_plus" providerId="OAuth2" clId="{9DD701B6-3B2A-4660-9283-7CED3EEAB9DF}" dt="2026-09-26T01:21:31.029" v="533" actId="478"/>
          <ac:picMkLst>
            <pc:docMk/>
            <pc:sldMk cId="3466333543" sldId="402"/>
            <ac:picMk id="3" creationId="{654C7700-A498-AB53-9704-F32FE8088B6E}"/>
          </ac:picMkLst>
        </pc:picChg>
      </pc:sldChg>
      <pc:sldChg chg="add del">
        <pc:chgData name="Jingchuan Pu" userId="1318506785_tp_dropbox_plus" providerId="OAuth2" clId="{9DD701B6-3B2A-4660-9283-7CED3EEAB9DF}" dt="2026-09-26T01:21:34.756" v="535" actId="47"/>
        <pc:sldMkLst>
          <pc:docMk/>
          <pc:sldMk cId="120895368" sldId="403"/>
        </pc:sldMkLst>
      </pc:sldChg>
      <pc:sldChg chg="addSp delSp modSp add mod">
        <pc:chgData name="Jingchuan Pu" userId="1318506785_tp_dropbox_plus" providerId="OAuth2" clId="{9DD701B6-3B2A-4660-9283-7CED3EEAB9DF}" dt="2026-09-26T02:43:31.592" v="838" actId="1076"/>
        <pc:sldMkLst>
          <pc:docMk/>
          <pc:sldMk cId="1524671692" sldId="403"/>
        </pc:sldMkLst>
        <pc:spChg chg="add mod">
          <ac:chgData name="Jingchuan Pu" userId="1318506785_tp_dropbox_plus" providerId="OAuth2" clId="{9DD701B6-3B2A-4660-9283-7CED3EEAB9DF}" dt="2026-09-26T02:41:59.351" v="818" actId="1076"/>
          <ac:spMkLst>
            <pc:docMk/>
            <pc:sldMk cId="1524671692" sldId="403"/>
            <ac:spMk id="4" creationId="{6A1AD125-60F9-9E32-B620-286652F9DE68}"/>
          </ac:spMkLst>
        </pc:spChg>
        <pc:spChg chg="add mod">
          <ac:chgData name="Jingchuan Pu" userId="1318506785_tp_dropbox_plus" providerId="OAuth2" clId="{9DD701B6-3B2A-4660-9283-7CED3EEAB9DF}" dt="2026-09-26T02:43:28.510" v="836" actId="1076"/>
          <ac:spMkLst>
            <pc:docMk/>
            <pc:sldMk cId="1524671692" sldId="403"/>
            <ac:spMk id="7" creationId="{408AA72A-53F8-78A9-454B-1FB0D7D87943}"/>
          </ac:spMkLst>
        </pc:spChg>
        <pc:spChg chg="mod">
          <ac:chgData name="Jingchuan Pu" userId="1318506785_tp_dropbox_plus" providerId="OAuth2" clId="{9DD701B6-3B2A-4660-9283-7CED3EEAB9DF}" dt="2026-09-26T02:41:02.537" v="784" actId="20577"/>
          <ac:spMkLst>
            <pc:docMk/>
            <pc:sldMk cId="1524671692" sldId="403"/>
            <ac:spMk id="64" creationId="{5AD03C96-E503-31F2-AF2F-C406AF845F1A}"/>
          </ac:spMkLst>
        </pc:spChg>
        <pc:picChg chg="mod">
          <ac:chgData name="Jingchuan Pu" userId="1318506785_tp_dropbox_plus" providerId="OAuth2" clId="{9DD701B6-3B2A-4660-9283-7CED3EEAB9DF}" dt="2026-09-26T02:43:12.730" v="829" actId="1076"/>
          <ac:picMkLst>
            <pc:docMk/>
            <pc:sldMk cId="1524671692" sldId="403"/>
            <ac:picMk id="2" creationId="{4E3DE224-56E7-E819-483D-3E8206955E9A}"/>
          </ac:picMkLst>
        </pc:picChg>
        <pc:picChg chg="add mod">
          <ac:chgData name="Jingchuan Pu" userId="1318506785_tp_dropbox_plus" providerId="OAuth2" clId="{9DD701B6-3B2A-4660-9283-7CED3EEAB9DF}" dt="2026-09-26T02:43:31.592" v="838" actId="1076"/>
          <ac:picMkLst>
            <pc:docMk/>
            <pc:sldMk cId="1524671692" sldId="403"/>
            <ac:picMk id="5" creationId="{D545F5A1-8F02-141C-04D9-B287B87C5EE5}"/>
          </ac:picMkLst>
        </pc:picChg>
        <pc:picChg chg="del">
          <ac:chgData name="Jingchuan Pu" userId="1318506785_tp_dropbox_plus" providerId="OAuth2" clId="{9DD701B6-3B2A-4660-9283-7CED3EEAB9DF}" dt="2026-09-26T02:41:08.260" v="785" actId="478"/>
          <ac:picMkLst>
            <pc:docMk/>
            <pc:sldMk cId="1524671692" sldId="403"/>
            <ac:picMk id="30" creationId="{1A65CAFF-E859-1F6F-397D-22EFEF2B9958}"/>
          </ac:picMkLst>
        </pc:picChg>
        <pc:picChg chg="mod">
          <ac:chgData name="Jingchuan Pu" userId="1318506785_tp_dropbox_plus" providerId="OAuth2" clId="{9DD701B6-3B2A-4660-9283-7CED3EEAB9DF}" dt="2026-09-26T02:41:40.474" v="794" actId="1076"/>
          <ac:picMkLst>
            <pc:docMk/>
            <pc:sldMk cId="1524671692" sldId="403"/>
            <ac:picMk id="1026" creationId="{55D79929-5FA2-04F9-2B1C-2210678C390A}"/>
          </ac:picMkLst>
        </pc:picChg>
      </pc:sldChg>
      <pc:sldChg chg="modSp add">
        <pc:chgData name="Jingchuan Pu" userId="1318506785_tp_dropbox_plus" providerId="OAuth2" clId="{9DD701B6-3B2A-4660-9283-7CED3EEAB9DF}" dt="2026-09-26T02:44:04.909" v="840"/>
        <pc:sldMkLst>
          <pc:docMk/>
          <pc:sldMk cId="881194970" sldId="404"/>
        </pc:sldMkLst>
        <pc:spChg chg="mod">
          <ac:chgData name="Jingchuan Pu" userId="1318506785_tp_dropbox_plus" providerId="OAuth2" clId="{9DD701B6-3B2A-4660-9283-7CED3EEAB9DF}" dt="2026-09-26T02:44:04.909" v="840"/>
          <ac:spMkLst>
            <pc:docMk/>
            <pc:sldMk cId="881194970" sldId="404"/>
            <ac:spMk id="3" creationId="{0D0264C5-7399-50F9-25CA-EF8DBE962C34}"/>
          </ac:spMkLst>
        </pc:spChg>
      </pc:sldChg>
      <pc:sldChg chg="addSp delSp modSp add mod delAnim">
        <pc:chgData name="Jingchuan Pu" userId="1318506785_tp_dropbox_plus" providerId="OAuth2" clId="{9DD701B6-3B2A-4660-9283-7CED3EEAB9DF}" dt="2026-09-26T10:18:07.997" v="952" actId="20577"/>
        <pc:sldMkLst>
          <pc:docMk/>
          <pc:sldMk cId="1141378162" sldId="405"/>
        </pc:sldMkLst>
        <pc:spChg chg="add mod">
          <ac:chgData name="Jingchuan Pu" userId="1318506785_tp_dropbox_plus" providerId="OAuth2" clId="{9DD701B6-3B2A-4660-9283-7CED3EEAB9DF}" dt="2026-09-26T10:18:07.997" v="952" actId="20577"/>
          <ac:spMkLst>
            <pc:docMk/>
            <pc:sldMk cId="1141378162" sldId="405"/>
            <ac:spMk id="4" creationId="{7E0537A1-A9AE-D007-6A35-A2B1019B5E44}"/>
          </ac:spMkLst>
        </pc:spChg>
        <pc:picChg chg="mod">
          <ac:chgData name="Jingchuan Pu" userId="1318506785_tp_dropbox_plus" providerId="OAuth2" clId="{9DD701B6-3B2A-4660-9283-7CED3EEAB9DF}" dt="2026-09-26T10:17:36.385" v="895" actId="1076"/>
          <ac:picMkLst>
            <pc:docMk/>
            <pc:sldMk cId="1141378162" sldId="405"/>
            <ac:picMk id="3" creationId="{4A384D5D-A134-581E-9972-0B85DB286701}"/>
          </ac:picMkLst>
        </pc:picChg>
        <pc:picChg chg="del">
          <ac:chgData name="Jingchuan Pu" userId="1318506785_tp_dropbox_plus" providerId="OAuth2" clId="{9DD701B6-3B2A-4660-9283-7CED3EEAB9DF}" dt="2026-09-26T10:16:23.005" v="893" actId="478"/>
          <ac:picMkLst>
            <pc:docMk/>
            <pc:sldMk cId="1141378162" sldId="405"/>
            <ac:picMk id="6" creationId="{61358F40-D10D-CAF9-A591-8429B7F5AA94}"/>
          </ac:picMkLst>
        </pc:picChg>
      </pc:sldChg>
      <pc:sldChg chg="add">
        <pc:chgData name="Jingchuan Pu" userId="1318506785_tp_dropbox_plus" providerId="OAuth2" clId="{9DD701B6-3B2A-4660-9283-7CED3EEAB9DF}" dt="2026-09-26T10:17:20.899" v="894"/>
        <pc:sldMkLst>
          <pc:docMk/>
          <pc:sldMk cId="2847369094" sldId="408"/>
        </pc:sldMkLst>
      </pc:sldChg>
    </pc:docChg>
  </pc:docChgLst>
  <pc:docChgLst>
    <pc:chgData name="Jingchuan Pu" userId="1318506785_tp_dropbox_plus" providerId="OAuth2" clId="{EA59893A-2622-4094-A4D7-10488A2E7F97}"/>
    <pc:docChg chg="undo custSel addSld delSld modSld sldOrd modNotesMaster">
      <pc:chgData name="Jingchuan Pu" userId="1318506785_tp_dropbox_plus" providerId="OAuth2" clId="{EA59893A-2622-4094-A4D7-10488A2E7F97}" dt="2026-09-25T16:31:31.945" v="6213"/>
      <pc:docMkLst>
        <pc:docMk/>
      </pc:docMkLst>
      <pc:sldChg chg="addSp delSp modSp mod">
        <pc:chgData name="Jingchuan Pu" userId="1318506785_tp_dropbox_plus" providerId="OAuth2" clId="{EA59893A-2622-4094-A4D7-10488A2E7F97}" dt="2026-09-25T14:23:51.456" v="5501" actId="20577"/>
        <pc:sldMkLst>
          <pc:docMk/>
          <pc:sldMk cId="2838408419" sldId="318"/>
        </pc:sldMkLst>
        <pc:spChg chg="mod">
          <ac:chgData name="Jingchuan Pu" userId="1318506785_tp_dropbox_plus" providerId="OAuth2" clId="{EA59893A-2622-4094-A4D7-10488A2E7F97}" dt="2026-09-25T14:22:52.816" v="5495" actId="404"/>
          <ac:spMkLst>
            <pc:docMk/>
            <pc:sldMk cId="2838408419" sldId="318"/>
            <ac:spMk id="2" creationId="{00000000-0000-0000-0000-000000000000}"/>
          </ac:spMkLst>
        </pc:spChg>
        <pc:spChg chg="mod">
          <ac:chgData name="Jingchuan Pu" userId="1318506785_tp_dropbox_plus" providerId="OAuth2" clId="{EA59893A-2622-4094-A4D7-10488A2E7F97}" dt="2026-09-25T14:23:51.456" v="5501" actId="20577"/>
          <ac:spMkLst>
            <pc:docMk/>
            <pc:sldMk cId="2838408419" sldId="318"/>
            <ac:spMk id="4" creationId="{D988D581-04DE-3585-ACC7-591A044EF33F}"/>
          </ac:spMkLst>
        </pc:spChg>
        <pc:graphicFrameChg chg="add mod">
          <ac:chgData name="Jingchuan Pu" userId="1318506785_tp_dropbox_plus" providerId="OAuth2" clId="{EA59893A-2622-4094-A4D7-10488A2E7F97}" dt="2026-09-25T14:22:34.011" v="5489"/>
          <ac:graphicFrameMkLst>
            <pc:docMk/>
            <pc:sldMk cId="2838408419" sldId="318"/>
            <ac:graphicFrameMk id="3" creationId="{F1661906-D985-6ADA-BDC7-8CEB6BF0081F}"/>
          </ac:graphicFrameMkLst>
        </pc:graphicFrameChg>
        <pc:graphicFrameChg chg="add del mod">
          <ac:chgData name="Jingchuan Pu" userId="1318506785_tp_dropbox_plus" providerId="OAuth2" clId="{EA59893A-2622-4094-A4D7-10488A2E7F97}" dt="2026-09-25T14:22:41.765" v="5491" actId="478"/>
          <ac:graphicFrameMkLst>
            <pc:docMk/>
            <pc:sldMk cId="2838408419" sldId="318"/>
            <ac:graphicFrameMk id="5" creationId="{6BA10A31-025F-5C9F-EC60-EEDC90F8C5B5}"/>
          </ac:graphicFrameMkLst>
        </pc:graphicFrameChg>
      </pc:sldChg>
      <pc:sldChg chg="modSp del mod">
        <pc:chgData name="Jingchuan Pu" userId="1318506785_tp_dropbox_plus" providerId="OAuth2" clId="{EA59893A-2622-4094-A4D7-10488A2E7F97}" dt="2026-09-25T14:35:10.928" v="5859" actId="47"/>
        <pc:sldMkLst>
          <pc:docMk/>
          <pc:sldMk cId="2521008547" sldId="321"/>
        </pc:sldMkLst>
        <pc:picChg chg="mod">
          <ac:chgData name="Jingchuan Pu" userId="1318506785_tp_dropbox_plus" providerId="OAuth2" clId="{EA59893A-2622-4094-A4D7-10488A2E7F97}" dt="2026-09-25T14:34:39.996" v="5858" actId="1076"/>
          <ac:picMkLst>
            <pc:docMk/>
            <pc:sldMk cId="2521008547" sldId="321"/>
            <ac:picMk id="15" creationId="{35CE1168-60D2-3153-66DF-DECE60B87F63}"/>
          </ac:picMkLst>
        </pc:picChg>
      </pc:sldChg>
      <pc:sldChg chg="add">
        <pc:chgData name="Jingchuan Pu" userId="1318506785_tp_dropbox_plus" providerId="OAuth2" clId="{EA59893A-2622-4094-A4D7-10488A2E7F97}" dt="2026-09-25T15:00:32.490" v="6207"/>
        <pc:sldMkLst>
          <pc:docMk/>
          <pc:sldMk cId="3176201995" sldId="347"/>
        </pc:sldMkLst>
      </pc:sldChg>
      <pc:sldChg chg="modSp mod">
        <pc:chgData name="Jingchuan Pu" userId="1318506785_tp_dropbox_plus" providerId="OAuth2" clId="{EA59893A-2622-4094-A4D7-10488A2E7F97}" dt="2026-09-25T16:31:31.945" v="6213"/>
        <pc:sldMkLst>
          <pc:docMk/>
          <pc:sldMk cId="2405503059" sldId="370"/>
        </pc:sldMkLst>
        <pc:spChg chg="mod">
          <ac:chgData name="Jingchuan Pu" userId="1318506785_tp_dropbox_plus" providerId="OAuth2" clId="{EA59893A-2622-4094-A4D7-10488A2E7F97}" dt="2026-09-25T16:31:31.945" v="6213"/>
          <ac:spMkLst>
            <pc:docMk/>
            <pc:sldMk cId="2405503059" sldId="370"/>
            <ac:spMk id="2" creationId="{B749FE44-1FF1-E000-8FC1-653698A6D920}"/>
          </ac:spMkLst>
        </pc:spChg>
      </pc:sldChg>
      <pc:sldChg chg="modSp mod">
        <pc:chgData name="Jingchuan Pu" userId="1318506785_tp_dropbox_plus" providerId="OAuth2" clId="{EA59893A-2622-4094-A4D7-10488A2E7F97}" dt="2026-09-25T14:41:55.353" v="5888" actId="20577"/>
        <pc:sldMkLst>
          <pc:docMk/>
          <pc:sldMk cId="778124762" sldId="373"/>
        </pc:sldMkLst>
        <pc:spChg chg="mod">
          <ac:chgData name="Jingchuan Pu" userId="1318506785_tp_dropbox_plus" providerId="OAuth2" clId="{EA59893A-2622-4094-A4D7-10488A2E7F97}" dt="2026-09-25T14:41:55.353" v="5888" actId="20577"/>
          <ac:spMkLst>
            <pc:docMk/>
            <pc:sldMk cId="778124762" sldId="373"/>
            <ac:spMk id="2" creationId="{C62F57F3-F539-7651-AA00-F4033C7272FB}"/>
          </ac:spMkLst>
        </pc:spChg>
      </pc:sldChg>
      <pc:sldChg chg="addSp delSp modSp mod">
        <pc:chgData name="Jingchuan Pu" userId="1318506785_tp_dropbox_plus" providerId="OAuth2" clId="{EA59893A-2622-4094-A4D7-10488A2E7F97}" dt="2026-09-25T14:31:37.914" v="5848" actId="1076"/>
        <pc:sldMkLst>
          <pc:docMk/>
          <pc:sldMk cId="4018681125" sldId="374"/>
        </pc:sldMkLst>
        <pc:picChg chg="add mod">
          <ac:chgData name="Jingchuan Pu" userId="1318506785_tp_dropbox_plus" providerId="OAuth2" clId="{EA59893A-2622-4094-A4D7-10488A2E7F97}" dt="2026-09-25T14:31:37.914" v="5848" actId="1076"/>
          <ac:picMkLst>
            <pc:docMk/>
            <pc:sldMk cId="4018681125" sldId="374"/>
            <ac:picMk id="3" creationId="{E3F9B963-8FFD-A91A-5A3A-7CC41D40FD76}"/>
          </ac:picMkLst>
        </pc:picChg>
        <pc:picChg chg="del">
          <ac:chgData name="Jingchuan Pu" userId="1318506785_tp_dropbox_plus" providerId="OAuth2" clId="{EA59893A-2622-4094-A4D7-10488A2E7F97}" dt="2026-09-25T14:30:58.600" v="5845" actId="478"/>
          <ac:picMkLst>
            <pc:docMk/>
            <pc:sldMk cId="4018681125" sldId="374"/>
            <ac:picMk id="11" creationId="{D0D16AA3-C0F0-C336-C13A-72E53C9830EB}"/>
          </ac:picMkLst>
        </pc:picChg>
      </pc:sldChg>
      <pc:sldChg chg="addSp delSp modSp mod">
        <pc:chgData name="Jingchuan Pu" userId="1318506785_tp_dropbox_plus" providerId="OAuth2" clId="{EA59893A-2622-4094-A4D7-10488A2E7F97}" dt="2026-09-25T14:33:36.621" v="5854" actId="1076"/>
        <pc:sldMkLst>
          <pc:docMk/>
          <pc:sldMk cId="3433195574" sldId="378"/>
        </pc:sldMkLst>
        <pc:picChg chg="add mod">
          <ac:chgData name="Jingchuan Pu" userId="1318506785_tp_dropbox_plus" providerId="OAuth2" clId="{EA59893A-2622-4094-A4D7-10488A2E7F97}" dt="2026-09-25T14:33:36.621" v="5854" actId="1076"/>
          <ac:picMkLst>
            <pc:docMk/>
            <pc:sldMk cId="3433195574" sldId="378"/>
            <ac:picMk id="5" creationId="{497C2CD1-60C2-D522-544F-0DA2C90DBFF1}"/>
          </ac:picMkLst>
        </pc:picChg>
        <pc:picChg chg="del">
          <ac:chgData name="Jingchuan Pu" userId="1318506785_tp_dropbox_plus" providerId="OAuth2" clId="{EA59893A-2622-4094-A4D7-10488A2E7F97}" dt="2026-09-25T14:33:28.567" v="5849" actId="478"/>
          <ac:picMkLst>
            <pc:docMk/>
            <pc:sldMk cId="3433195574" sldId="378"/>
            <ac:picMk id="1030" creationId="{7EE9C365-B3D0-CA70-8D1C-454868EB0286}"/>
          </ac:picMkLst>
        </pc:picChg>
      </pc:sldChg>
      <pc:sldChg chg="modSp mod">
        <pc:chgData name="Jingchuan Pu" userId="1318506785_tp_dropbox_plus" providerId="OAuth2" clId="{EA59893A-2622-4094-A4D7-10488A2E7F97}" dt="2026-09-25T14:41:22.329" v="5868" actId="20577"/>
        <pc:sldMkLst>
          <pc:docMk/>
          <pc:sldMk cId="354199923" sldId="380"/>
        </pc:sldMkLst>
        <pc:spChg chg="mod">
          <ac:chgData name="Jingchuan Pu" userId="1318506785_tp_dropbox_plus" providerId="OAuth2" clId="{EA59893A-2622-4094-A4D7-10488A2E7F97}" dt="2026-09-25T14:41:22.329" v="5868" actId="20577"/>
          <ac:spMkLst>
            <pc:docMk/>
            <pc:sldMk cId="354199923" sldId="380"/>
            <ac:spMk id="64" creationId="{DD7428FB-6A5D-D34F-6E3D-9457372A697D}"/>
          </ac:spMkLst>
        </pc:spChg>
      </pc:sldChg>
      <pc:sldChg chg="modSp mod">
        <pc:chgData name="Jingchuan Pu" userId="1318506785_tp_dropbox_plus" providerId="OAuth2" clId="{EA59893A-2622-4094-A4D7-10488A2E7F97}" dt="2026-09-25T14:33:56.414" v="5855" actId="14100"/>
        <pc:sldMkLst>
          <pc:docMk/>
          <pc:sldMk cId="2644184973" sldId="384"/>
        </pc:sldMkLst>
        <pc:picChg chg="mod">
          <ac:chgData name="Jingchuan Pu" userId="1318506785_tp_dropbox_plus" providerId="OAuth2" clId="{EA59893A-2622-4094-A4D7-10488A2E7F97}" dt="2026-09-25T14:33:56.414" v="5855" actId="14100"/>
          <ac:picMkLst>
            <pc:docMk/>
            <pc:sldMk cId="2644184973" sldId="384"/>
            <ac:picMk id="30" creationId="{1A65CAFF-E859-1F6F-397D-22EFEF2B9958}"/>
          </ac:picMkLst>
        </pc:picChg>
      </pc:sldChg>
      <pc:sldChg chg="modSp mod">
        <pc:chgData name="Jingchuan Pu" userId="1318506785_tp_dropbox_plus" providerId="OAuth2" clId="{EA59893A-2622-4094-A4D7-10488A2E7F97}" dt="2026-09-25T14:34:30.427" v="5857" actId="1076"/>
        <pc:sldMkLst>
          <pc:docMk/>
          <pc:sldMk cId="2008336234" sldId="385"/>
        </pc:sldMkLst>
        <pc:spChg chg="mod">
          <ac:chgData name="Jingchuan Pu" userId="1318506785_tp_dropbox_plus" providerId="OAuth2" clId="{EA59893A-2622-4094-A4D7-10488A2E7F97}" dt="2026-09-25T14:34:30.427" v="5857" actId="1076"/>
          <ac:spMkLst>
            <pc:docMk/>
            <pc:sldMk cId="2008336234" sldId="385"/>
            <ac:spMk id="13" creationId="{28A5E99D-2DA0-E221-C277-587C40E719C7}"/>
          </ac:spMkLst>
        </pc:spChg>
      </pc:sldChg>
      <pc:sldChg chg="del">
        <pc:chgData name="Jingchuan Pu" userId="1318506785_tp_dropbox_plus" providerId="OAuth2" clId="{EA59893A-2622-4094-A4D7-10488A2E7F97}" dt="2026-09-25T14:34:13.405" v="5856" actId="47"/>
        <pc:sldMkLst>
          <pc:docMk/>
          <pc:sldMk cId="132284011" sldId="386"/>
        </pc:sldMkLst>
      </pc:sldChg>
      <pc:sldChg chg="add">
        <pc:chgData name="Jingchuan Pu" userId="1318506785_tp_dropbox_plus" providerId="OAuth2" clId="{EA59893A-2622-4094-A4D7-10488A2E7F97}" dt="2026-09-25T16:30:37.873" v="6211"/>
        <pc:sldMkLst>
          <pc:docMk/>
          <pc:sldMk cId="3872404483" sldId="386"/>
        </pc:sldMkLst>
      </pc:sldChg>
      <pc:sldChg chg="del">
        <pc:chgData name="Jingchuan Pu" userId="1318506785_tp_dropbox_plus" providerId="OAuth2" clId="{EA59893A-2622-4094-A4D7-10488A2E7F97}" dt="2026-09-25T14:34:13.405" v="5856" actId="47"/>
        <pc:sldMkLst>
          <pc:docMk/>
          <pc:sldMk cId="186222266" sldId="387"/>
        </pc:sldMkLst>
      </pc:sldChg>
      <pc:sldChg chg="add">
        <pc:chgData name="Jingchuan Pu" userId="1318506785_tp_dropbox_plus" providerId="OAuth2" clId="{EA59893A-2622-4094-A4D7-10488A2E7F97}" dt="2026-09-25T16:30:50.045" v="6212"/>
        <pc:sldMkLst>
          <pc:docMk/>
          <pc:sldMk cId="3851496230" sldId="387"/>
        </pc:sldMkLst>
      </pc:sldChg>
      <pc:sldChg chg="del">
        <pc:chgData name="Jingchuan Pu" userId="1318506785_tp_dropbox_plus" providerId="OAuth2" clId="{EA59893A-2622-4094-A4D7-10488A2E7F97}" dt="2026-09-25T14:34:13.405" v="5856" actId="47"/>
        <pc:sldMkLst>
          <pc:docMk/>
          <pc:sldMk cId="3311222426" sldId="388"/>
        </pc:sldMkLst>
      </pc:sldChg>
      <pc:sldChg chg="add">
        <pc:chgData name="Jingchuan Pu" userId="1318506785_tp_dropbox_plus" providerId="OAuth2" clId="{EA59893A-2622-4094-A4D7-10488A2E7F97}" dt="2026-09-25T16:30:01.077" v="6209"/>
        <pc:sldMkLst>
          <pc:docMk/>
          <pc:sldMk cId="3312120755" sldId="388"/>
        </pc:sldMkLst>
      </pc:sldChg>
      <pc:sldChg chg="del">
        <pc:chgData name="Jingchuan Pu" userId="1318506785_tp_dropbox_plus" providerId="OAuth2" clId="{EA59893A-2622-4094-A4D7-10488A2E7F97}" dt="2026-09-25T14:35:14.090" v="5860" actId="47"/>
        <pc:sldMkLst>
          <pc:docMk/>
          <pc:sldMk cId="666266472" sldId="389"/>
        </pc:sldMkLst>
      </pc:sldChg>
      <pc:sldChg chg="del">
        <pc:chgData name="Jingchuan Pu" userId="1318506785_tp_dropbox_plus" providerId="OAuth2" clId="{EA59893A-2622-4094-A4D7-10488A2E7F97}" dt="2026-09-25T14:36:50.066" v="5867" actId="47"/>
        <pc:sldMkLst>
          <pc:docMk/>
          <pc:sldMk cId="1191066450" sldId="390"/>
        </pc:sldMkLst>
      </pc:sldChg>
      <pc:sldChg chg="add">
        <pc:chgData name="Jingchuan Pu" userId="1318506785_tp_dropbox_plus" providerId="OAuth2" clId="{EA59893A-2622-4094-A4D7-10488A2E7F97}" dt="2026-09-25T16:30:01.077" v="6209"/>
        <pc:sldMkLst>
          <pc:docMk/>
          <pc:sldMk cId="3686881650" sldId="390"/>
        </pc:sldMkLst>
      </pc:sldChg>
      <pc:sldChg chg="add">
        <pc:chgData name="Jingchuan Pu" userId="1318506785_tp_dropbox_plus" providerId="OAuth2" clId="{EA59893A-2622-4094-A4D7-10488A2E7F97}" dt="2026-09-25T16:30:19.695" v="6210"/>
        <pc:sldMkLst>
          <pc:docMk/>
          <pc:sldMk cId="2196621509" sldId="391"/>
        </pc:sldMkLst>
      </pc:sldChg>
      <pc:sldChg chg="del">
        <pc:chgData name="Jingchuan Pu" userId="1318506785_tp_dropbox_plus" providerId="OAuth2" clId="{EA59893A-2622-4094-A4D7-10488A2E7F97}" dt="2026-09-25T14:36:40.907" v="5864" actId="47"/>
        <pc:sldMkLst>
          <pc:docMk/>
          <pc:sldMk cId="2385465428" sldId="391"/>
        </pc:sldMkLst>
      </pc:sldChg>
      <pc:sldChg chg="del">
        <pc:chgData name="Jingchuan Pu" userId="1318506785_tp_dropbox_plus" providerId="OAuth2" clId="{EA59893A-2622-4094-A4D7-10488A2E7F97}" dt="2026-09-25T14:36:47.338" v="5866" actId="47"/>
        <pc:sldMkLst>
          <pc:docMk/>
          <pc:sldMk cId="3078996302" sldId="392"/>
        </pc:sldMkLst>
      </pc:sldChg>
      <pc:sldChg chg="del">
        <pc:chgData name="Jingchuan Pu" userId="1318506785_tp_dropbox_plus" providerId="OAuth2" clId="{EA59893A-2622-4094-A4D7-10488A2E7F97}" dt="2026-09-25T14:36:43.556" v="5865" actId="47"/>
        <pc:sldMkLst>
          <pc:docMk/>
          <pc:sldMk cId="2273575917" sldId="393"/>
        </pc:sldMkLst>
      </pc:sldChg>
      <pc:sldChg chg="addSp modSp mod">
        <pc:chgData name="Jingchuan Pu" userId="1318506785_tp_dropbox_plus" providerId="OAuth2" clId="{EA59893A-2622-4094-A4D7-10488A2E7F97}" dt="2026-09-25T14:54:39.313" v="6170" actId="20577"/>
        <pc:sldMkLst>
          <pc:docMk/>
          <pc:sldMk cId="3002085258" sldId="394"/>
        </pc:sldMkLst>
        <pc:spChg chg="mod">
          <ac:chgData name="Jingchuan Pu" userId="1318506785_tp_dropbox_plus" providerId="OAuth2" clId="{EA59893A-2622-4094-A4D7-10488A2E7F97}" dt="2026-09-25T14:54:39.313" v="6170" actId="20577"/>
          <ac:spMkLst>
            <pc:docMk/>
            <pc:sldMk cId="3002085258" sldId="394"/>
            <ac:spMk id="2" creationId="{868BFB30-4C2A-43B0-645E-780F49FE4F6E}"/>
          </ac:spMkLst>
        </pc:spChg>
        <pc:spChg chg="mod">
          <ac:chgData name="Jingchuan Pu" userId="1318506785_tp_dropbox_plus" providerId="OAuth2" clId="{EA59893A-2622-4094-A4D7-10488A2E7F97}" dt="2026-09-25T14:51:19.670" v="6050" actId="14100"/>
          <ac:spMkLst>
            <pc:docMk/>
            <pc:sldMk cId="3002085258" sldId="394"/>
            <ac:spMk id="3" creationId="{094C40B6-2416-168D-EC29-26948AB189D3}"/>
          </ac:spMkLst>
        </pc:spChg>
        <pc:spChg chg="add mod">
          <ac:chgData name="Jingchuan Pu" userId="1318506785_tp_dropbox_plus" providerId="OAuth2" clId="{EA59893A-2622-4094-A4D7-10488A2E7F97}" dt="2026-09-25T14:54:12.533" v="6151" actId="115"/>
          <ac:spMkLst>
            <pc:docMk/>
            <pc:sldMk cId="3002085258" sldId="394"/>
            <ac:spMk id="5" creationId="{40921693-6188-B9C2-FC7A-7D27EF56D165}"/>
          </ac:spMkLst>
        </pc:spChg>
        <pc:spChg chg="mod">
          <ac:chgData name="Jingchuan Pu" userId="1318506785_tp_dropbox_plus" providerId="OAuth2" clId="{EA59893A-2622-4094-A4D7-10488A2E7F97}" dt="2026-09-25T14:54:27.638" v="6157"/>
          <ac:spMkLst>
            <pc:docMk/>
            <pc:sldMk cId="3002085258" sldId="394"/>
            <ac:spMk id="6" creationId="{8D6F9CFF-58EC-8FF6-663B-CC74935156E4}"/>
          </ac:spMkLst>
        </pc:spChg>
        <pc:spChg chg="mod">
          <ac:chgData name="Jingchuan Pu" userId="1318506785_tp_dropbox_plus" providerId="OAuth2" clId="{EA59893A-2622-4094-A4D7-10488A2E7F97}" dt="2026-09-25T14:54:22.554" v="6156" actId="14100"/>
          <ac:spMkLst>
            <pc:docMk/>
            <pc:sldMk cId="3002085258" sldId="394"/>
            <ac:spMk id="10" creationId="{3D757782-BFA6-4600-088B-60B77D592807}"/>
          </ac:spMkLst>
        </pc:spChg>
      </pc:sldChg>
      <pc:sldChg chg="del">
        <pc:chgData name="Jingchuan Pu" userId="1318506785_tp_dropbox_plus" providerId="OAuth2" clId="{EA59893A-2622-4094-A4D7-10488A2E7F97}" dt="2026-09-25T14:35:46.658" v="5861" actId="47"/>
        <pc:sldMkLst>
          <pc:docMk/>
          <pc:sldMk cId="2450897352" sldId="395"/>
        </pc:sldMkLst>
      </pc:sldChg>
      <pc:sldChg chg="ord">
        <pc:chgData name="Jingchuan Pu" userId="1318506785_tp_dropbox_plus" providerId="OAuth2" clId="{EA59893A-2622-4094-A4D7-10488A2E7F97}" dt="2026-09-25T14:36:34.902" v="5863"/>
        <pc:sldMkLst>
          <pc:docMk/>
          <pc:sldMk cId="593488098" sldId="396"/>
        </pc:sldMkLst>
      </pc:sldChg>
      <pc:sldChg chg="addSp delSp modSp add mod delAnim modAnim">
        <pc:chgData name="Jingchuan Pu" userId="1318506785_tp_dropbox_plus" providerId="OAuth2" clId="{EA59893A-2622-4094-A4D7-10488A2E7F97}" dt="2026-09-25T14:57:08.319" v="6193" actId="1076"/>
        <pc:sldMkLst>
          <pc:docMk/>
          <pc:sldMk cId="3394624812" sldId="397"/>
        </pc:sldMkLst>
        <pc:spChg chg="del">
          <ac:chgData name="Jingchuan Pu" userId="1318506785_tp_dropbox_plus" providerId="OAuth2" clId="{EA59893A-2622-4094-A4D7-10488A2E7F97}" dt="2026-09-25T14:42:52.638" v="5920" actId="478"/>
          <ac:spMkLst>
            <pc:docMk/>
            <pc:sldMk cId="3394624812" sldId="397"/>
            <ac:spMk id="2" creationId="{AEDC5577-A0DB-2942-9034-E9E3169AFC90}"/>
          </ac:spMkLst>
        </pc:spChg>
        <pc:spChg chg="add del">
          <ac:chgData name="Jingchuan Pu" userId="1318506785_tp_dropbox_plus" providerId="OAuth2" clId="{EA59893A-2622-4094-A4D7-10488A2E7F97}" dt="2026-09-25T14:55:33.339" v="6172" actId="22"/>
          <ac:spMkLst>
            <pc:docMk/>
            <pc:sldMk cId="3394624812" sldId="397"/>
            <ac:spMk id="4" creationId="{01F0D90B-44F5-528E-3B70-D876AA05D08B}"/>
          </ac:spMkLst>
        </pc:spChg>
        <pc:spChg chg="add del">
          <ac:chgData name="Jingchuan Pu" userId="1318506785_tp_dropbox_plus" providerId="OAuth2" clId="{EA59893A-2622-4094-A4D7-10488A2E7F97}" dt="2026-09-25T14:55:33.339" v="6172" actId="22"/>
          <ac:spMkLst>
            <pc:docMk/>
            <pc:sldMk cId="3394624812" sldId="397"/>
            <ac:spMk id="8" creationId="{7C142C5B-D1E0-35D7-2C54-22137A7EB48B}"/>
          </ac:spMkLst>
        </pc:spChg>
        <pc:spChg chg="add mod">
          <ac:chgData name="Jingchuan Pu" userId="1318506785_tp_dropbox_plus" providerId="OAuth2" clId="{EA59893A-2622-4094-A4D7-10488A2E7F97}" dt="2026-09-25T14:56:23.763" v="6188" actId="1076"/>
          <ac:spMkLst>
            <pc:docMk/>
            <pc:sldMk cId="3394624812" sldId="397"/>
            <ac:spMk id="9" creationId="{B9B01658-2C16-F393-D285-BC377FEA0A8F}"/>
          </ac:spMkLst>
        </pc:spChg>
        <pc:spChg chg="del">
          <ac:chgData name="Jingchuan Pu" userId="1318506785_tp_dropbox_plus" providerId="OAuth2" clId="{EA59893A-2622-4094-A4D7-10488A2E7F97}" dt="2026-09-25T14:42:53.786" v="5921" actId="478"/>
          <ac:spMkLst>
            <pc:docMk/>
            <pc:sldMk cId="3394624812" sldId="397"/>
            <ac:spMk id="11" creationId="{F325A2E7-C49D-2A0B-B3A1-B4EF1A3DCE38}"/>
          </ac:spMkLst>
        </pc:spChg>
        <pc:spChg chg="add del mod">
          <ac:chgData name="Jingchuan Pu" userId="1318506785_tp_dropbox_plus" providerId="OAuth2" clId="{EA59893A-2622-4094-A4D7-10488A2E7F97}" dt="2026-09-25T14:56:01.521" v="6182" actId="478"/>
          <ac:spMkLst>
            <pc:docMk/>
            <pc:sldMk cId="3394624812" sldId="397"/>
            <ac:spMk id="12" creationId="{8CF4B3EC-6451-DF27-EAB8-C0516C82B618}"/>
          </ac:spMkLst>
        </pc:spChg>
        <pc:spChg chg="add mod">
          <ac:chgData name="Jingchuan Pu" userId="1318506785_tp_dropbox_plus" providerId="OAuth2" clId="{EA59893A-2622-4094-A4D7-10488A2E7F97}" dt="2026-09-25T14:56:23.763" v="6188" actId="1076"/>
          <ac:spMkLst>
            <pc:docMk/>
            <pc:sldMk cId="3394624812" sldId="397"/>
            <ac:spMk id="13" creationId="{E833316D-AB10-1F04-66F6-3FEC942AC049}"/>
          </ac:spMkLst>
        </pc:spChg>
        <pc:spChg chg="add mod">
          <ac:chgData name="Jingchuan Pu" userId="1318506785_tp_dropbox_plus" providerId="OAuth2" clId="{EA59893A-2622-4094-A4D7-10488A2E7F97}" dt="2026-09-25T14:56:23.763" v="6188" actId="1076"/>
          <ac:spMkLst>
            <pc:docMk/>
            <pc:sldMk cId="3394624812" sldId="397"/>
            <ac:spMk id="16" creationId="{C7F921B0-46E3-9BBF-EF17-69692A07EF3B}"/>
          </ac:spMkLst>
        </pc:spChg>
        <pc:spChg chg="add mod">
          <ac:chgData name="Jingchuan Pu" userId="1318506785_tp_dropbox_plus" providerId="OAuth2" clId="{EA59893A-2622-4094-A4D7-10488A2E7F97}" dt="2026-09-25T14:56:15.760" v="6187" actId="1076"/>
          <ac:spMkLst>
            <pc:docMk/>
            <pc:sldMk cId="3394624812" sldId="397"/>
            <ac:spMk id="17" creationId="{76D92CAE-F21C-71FE-EC76-8249A9A3CF23}"/>
          </ac:spMkLst>
        </pc:spChg>
        <pc:spChg chg="add del mod">
          <ac:chgData name="Jingchuan Pu" userId="1318506785_tp_dropbox_plus" providerId="OAuth2" clId="{EA59893A-2622-4094-A4D7-10488A2E7F97}" dt="2026-09-25T14:56:05.422" v="6183" actId="478"/>
          <ac:spMkLst>
            <pc:docMk/>
            <pc:sldMk cId="3394624812" sldId="397"/>
            <ac:spMk id="20" creationId="{E3C5B814-6651-28F8-3CE7-1E277EEA8245}"/>
          </ac:spMkLst>
        </pc:spChg>
        <pc:spChg chg="add del mod">
          <ac:chgData name="Jingchuan Pu" userId="1318506785_tp_dropbox_plus" providerId="OAuth2" clId="{EA59893A-2622-4094-A4D7-10488A2E7F97}" dt="2026-09-25T14:55:59.124" v="6181" actId="478"/>
          <ac:spMkLst>
            <pc:docMk/>
            <pc:sldMk cId="3394624812" sldId="397"/>
            <ac:spMk id="64" creationId="{56333EB7-7D92-C415-4437-A0192EB0AEB3}"/>
          </ac:spMkLst>
        </pc:spChg>
        <pc:graphicFrameChg chg="add del">
          <ac:chgData name="Jingchuan Pu" userId="1318506785_tp_dropbox_plus" providerId="OAuth2" clId="{EA59893A-2622-4094-A4D7-10488A2E7F97}" dt="2026-09-25T14:55:33.339" v="6172" actId="22"/>
          <ac:graphicFrameMkLst>
            <pc:docMk/>
            <pc:sldMk cId="3394624812" sldId="397"/>
            <ac:graphicFrameMk id="6" creationId="{3FEF2990-A65A-4F42-723D-139C06BFC35A}"/>
          </ac:graphicFrameMkLst>
        </pc:graphicFrameChg>
        <pc:graphicFrameChg chg="add mod">
          <ac:chgData name="Jingchuan Pu" userId="1318506785_tp_dropbox_plus" providerId="OAuth2" clId="{EA59893A-2622-4094-A4D7-10488A2E7F97}" dt="2026-09-25T14:55:42.696" v="6173"/>
          <ac:graphicFrameMkLst>
            <pc:docMk/>
            <pc:sldMk cId="3394624812" sldId="397"/>
            <ac:graphicFrameMk id="15" creationId="{B4A7049C-B169-E4A8-9D1C-C612C480364D}"/>
          </ac:graphicFrameMkLst>
        </pc:graphicFrameChg>
        <pc:picChg chg="del">
          <ac:chgData name="Jingchuan Pu" userId="1318506785_tp_dropbox_plus" providerId="OAuth2" clId="{EA59893A-2622-4094-A4D7-10488A2E7F97}" dt="2026-09-25T14:42:51.315" v="5919" actId="478"/>
          <ac:picMkLst>
            <pc:docMk/>
            <pc:sldMk cId="3394624812" sldId="397"/>
            <ac:picMk id="10" creationId="{E27866FE-2852-C699-D960-870CCD6CC919}"/>
          </ac:picMkLst>
        </pc:picChg>
        <pc:picChg chg="del">
          <ac:chgData name="Jingchuan Pu" userId="1318506785_tp_dropbox_plus" providerId="OAuth2" clId="{EA59893A-2622-4094-A4D7-10488A2E7F97}" dt="2026-09-25T14:42:54.480" v="5922" actId="478"/>
          <ac:picMkLst>
            <pc:docMk/>
            <pc:sldMk cId="3394624812" sldId="397"/>
            <ac:picMk id="14" creationId="{B74A1A36-AC6C-254C-D95E-CA7E0125DA2F}"/>
          </ac:picMkLst>
        </pc:picChg>
        <pc:picChg chg="add mod">
          <ac:chgData name="Jingchuan Pu" userId="1318506785_tp_dropbox_plus" providerId="OAuth2" clId="{EA59893A-2622-4094-A4D7-10488A2E7F97}" dt="2026-09-25T14:56:13.187" v="6186" actId="1076"/>
          <ac:picMkLst>
            <pc:docMk/>
            <pc:sldMk cId="3394624812" sldId="397"/>
            <ac:picMk id="18" creationId="{EA7B462E-D246-716F-46DD-85E57C4BF60A}"/>
          </ac:picMkLst>
        </pc:picChg>
        <pc:picChg chg="add mod">
          <ac:chgData name="Jingchuan Pu" userId="1318506785_tp_dropbox_plus" providerId="OAuth2" clId="{EA59893A-2622-4094-A4D7-10488A2E7F97}" dt="2026-09-25T14:57:08.319" v="6193" actId="1076"/>
          <ac:picMkLst>
            <pc:docMk/>
            <pc:sldMk cId="3394624812" sldId="397"/>
            <ac:picMk id="22" creationId="{9ED1465E-C862-EB4D-DCA4-C40DC38B83F6}"/>
          </ac:picMkLst>
        </pc:picChg>
      </pc:sldChg>
      <pc:sldChg chg="addSp delSp modSp add mod delAnim modAnim">
        <pc:chgData name="Jingchuan Pu" userId="1318506785_tp_dropbox_plus" providerId="OAuth2" clId="{EA59893A-2622-4094-A4D7-10488A2E7F97}" dt="2026-09-25T14:57:49.480" v="6206" actId="1076"/>
        <pc:sldMkLst>
          <pc:docMk/>
          <pc:sldMk cId="1992716054" sldId="398"/>
        </pc:sldMkLst>
        <pc:spChg chg="del">
          <ac:chgData name="Jingchuan Pu" userId="1318506785_tp_dropbox_plus" providerId="OAuth2" clId="{EA59893A-2622-4094-A4D7-10488A2E7F97}" dt="2026-09-25T14:43:00.586" v="5924" actId="478"/>
          <ac:spMkLst>
            <pc:docMk/>
            <pc:sldMk cId="1992716054" sldId="398"/>
            <ac:spMk id="2" creationId="{116A9F04-5652-FC7F-0620-1E91D389BA61}"/>
          </ac:spMkLst>
        </pc:spChg>
        <pc:spChg chg="add mod">
          <ac:chgData name="Jingchuan Pu" userId="1318506785_tp_dropbox_plus" providerId="OAuth2" clId="{EA59893A-2622-4094-A4D7-10488A2E7F97}" dt="2026-09-25T14:57:24.941" v="6202" actId="14100"/>
          <ac:spMkLst>
            <pc:docMk/>
            <pc:sldMk cId="1992716054" sldId="398"/>
            <ac:spMk id="4" creationId="{E1D56D6A-FB3D-C0BD-88D1-0EAB61FA7EB1}"/>
          </ac:spMkLst>
        </pc:spChg>
        <pc:spChg chg="del">
          <ac:chgData name="Jingchuan Pu" userId="1318506785_tp_dropbox_plus" providerId="OAuth2" clId="{EA59893A-2622-4094-A4D7-10488A2E7F97}" dt="2026-09-25T14:43:02.961" v="5926" actId="478"/>
          <ac:spMkLst>
            <pc:docMk/>
            <pc:sldMk cId="1992716054" sldId="398"/>
            <ac:spMk id="11" creationId="{C71B6350-713F-41D8-5135-F36940E5E995}"/>
          </ac:spMkLst>
        </pc:spChg>
        <pc:spChg chg="mod">
          <ac:chgData name="Jingchuan Pu" userId="1318506785_tp_dropbox_plus" providerId="OAuth2" clId="{EA59893A-2622-4094-A4D7-10488A2E7F97}" dt="2026-09-25T14:42:58.743" v="5923" actId="20577"/>
          <ac:spMkLst>
            <pc:docMk/>
            <pc:sldMk cId="1992716054" sldId="398"/>
            <ac:spMk id="64" creationId="{12A0657E-8F75-C540-F027-1CD0844415D2}"/>
          </ac:spMkLst>
        </pc:spChg>
        <pc:picChg chg="add mod">
          <ac:chgData name="Jingchuan Pu" userId="1318506785_tp_dropbox_plus" providerId="OAuth2" clId="{EA59893A-2622-4094-A4D7-10488A2E7F97}" dt="2026-09-25T14:57:49.480" v="6206" actId="1076"/>
          <ac:picMkLst>
            <pc:docMk/>
            <pc:sldMk cId="1992716054" sldId="398"/>
            <ac:picMk id="3" creationId="{55618E46-6639-78EF-E78D-FFFB8C93CC5A}"/>
          </ac:picMkLst>
        </pc:picChg>
        <pc:picChg chg="del">
          <ac:chgData name="Jingchuan Pu" userId="1318506785_tp_dropbox_plus" providerId="OAuth2" clId="{EA59893A-2622-4094-A4D7-10488A2E7F97}" dt="2026-09-25T14:43:01.326" v="5925" actId="478"/>
          <ac:picMkLst>
            <pc:docMk/>
            <pc:sldMk cId="1992716054" sldId="398"/>
            <ac:picMk id="10" creationId="{92C72451-C6EC-09D6-82C8-D9061292058B}"/>
          </ac:picMkLst>
        </pc:picChg>
        <pc:picChg chg="del">
          <ac:chgData name="Jingchuan Pu" userId="1318506785_tp_dropbox_plus" providerId="OAuth2" clId="{EA59893A-2622-4094-A4D7-10488A2E7F97}" dt="2026-09-25T14:43:03.896" v="5927" actId="478"/>
          <ac:picMkLst>
            <pc:docMk/>
            <pc:sldMk cId="1992716054" sldId="398"/>
            <ac:picMk id="14" creationId="{DC7A8491-2CA9-9179-6DEB-2C2062F4256B}"/>
          </ac:picMkLst>
        </pc:picChg>
      </pc:sldChg>
      <pc:sldChg chg="modSp add mod ord">
        <pc:chgData name="Jingchuan Pu" userId="1318506785_tp_dropbox_plus" providerId="OAuth2" clId="{EA59893A-2622-4094-A4D7-10488A2E7F97}" dt="2026-09-25T16:28:02.039" v="6208" actId="20577"/>
        <pc:sldMkLst>
          <pc:docMk/>
          <pc:sldMk cId="1830481776" sldId="399"/>
        </pc:sldMkLst>
        <pc:spChg chg="mod">
          <ac:chgData name="Jingchuan Pu" userId="1318506785_tp_dropbox_plus" providerId="OAuth2" clId="{EA59893A-2622-4094-A4D7-10488A2E7F97}" dt="2026-09-25T16:28:02.039" v="6208" actId="20577"/>
          <ac:spMkLst>
            <pc:docMk/>
            <pc:sldMk cId="1830481776" sldId="399"/>
            <ac:spMk id="3" creationId="{AC0E016D-948F-DE2C-2376-4AFCF101D564}"/>
          </ac:spMkLst>
        </pc:spChg>
      </pc:sldChg>
      <pc:sldChg chg="add">
        <pc:chgData name="Jingchuan Pu" userId="1318506785_tp_dropbox_plus" providerId="OAuth2" clId="{EA59893A-2622-4094-A4D7-10488A2E7F97}" dt="2026-09-25T14:52:16.331" v="6051"/>
        <pc:sldMkLst>
          <pc:docMk/>
          <pc:sldMk cId="4127963979" sldId="4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75701" y="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329AE3-3DE6-8F4F-A5F1-4AB25D394B4E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98738" y="857250"/>
            <a:ext cx="4116387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1387" y="3300412"/>
            <a:ext cx="745109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75701" y="6513910"/>
            <a:ext cx="4036007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3279D-337D-834E-A6C1-C21496F8F2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885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3279D-337D-834E-A6C1-C21496F8F23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39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Human Intelligence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3279D-337D-834E-A6C1-C21496F8F23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429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Creativity and hallucination are two sides of one mechanism: it always generates a plausible continuation. Wonderful for new ideas, dangerous when you need facts.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471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Reasoning and context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3279D-337D-834E-A6C1-C21496F8F23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560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positive counterpoint: neither alone was best; the combination was. Ties straight into the decision matrix — keep humans in the loop where it counts.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BCE4B1-B784-41B9-4B68-0B18249A3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F5A77-2AFB-E971-915F-C9B0FF7114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40F9DC-7FC5-644F-2B8C-6B44DB2815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first machine learning course: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 think with machine learning concepts and philosophy.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1EBDA-69B3-5BB6-3D03-7E91BA16BA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3279D-337D-834E-A6C1-C21496F8F23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4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step adds one idea: conversation = text; skills = a saved procedure; agents = it runs the procedure itself. AGI (bottom-right) would be full autonomy on novel tasks — not here yet.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to frame the whole session. Every skill and the agent demo answers one of the board's questions about MapleStream.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9C5E5-B7F5-0110-88B9-5A49C9876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FAB07-D604-0D73-E27C-516A957CB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3A7DDD-E553-6244-5E96-FF65AE76AB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your first machine learning course: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how to think with machine learning concepts and philosophy.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841588-AE1A-4375-74AD-4A5C8AD07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73279D-337D-834E-A6C1-C21496F8F23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714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skill is an SOP for the AI. Its value is consistency and sharing across a team. It does not fetch data or act on its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this live. The whole point is that it needs no coding — 'Create with Claude' takes about five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idea: skills fire automatically based on their description. If a skill doesn't trigger, broaden its description. You can also name it explicitly.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 is where LLMs shine. The reviews explain the 'why' behind the metrics — slow shipping, a buggy app, refunds — that a numbers-only view misses. Sentiment is a judgment call, so the quotes let students check the 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loop is the mechanism: act, look at the result, decide the next step, repeat. That 'observe and decide' step is what a skill doesn't 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Contrast with the skill: you handed the skill a file; here you give the agent a goal and a folder, and it gathers, computes, and writes the report itself.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analysis as the three skills combined, but packaged into one finished document the agent produced end to end. You have a sample report.html to open in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Plot any task by risk and repeatability. The green corner (repeatable + low risk) is where agents belong. As risk rises, pull autonomy back toward a human.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7F5B18-E09A-C641-A589-13072D3DBC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856" y="2698372"/>
            <a:ext cx="4894289" cy="794464"/>
          </a:xfrm>
          <a:prstGeom prst="rect">
            <a:avLst/>
          </a:prstGeom>
          <a:effectLst>
            <a:outerShdw blurRad="381000" algn="ctr" rotWithShape="0">
              <a:srgbClr val="2A315F">
                <a:alpha val="65000"/>
              </a:srgbClr>
            </a:outerShdw>
          </a:effectLst>
        </p:spPr>
      </p:pic>
      <p:cxnSp>
        <p:nvCxnSpPr>
          <p:cNvPr id="7" name="Straight Connector 5">
            <a:extLst>
              <a:ext uri="{FF2B5EF4-FFF2-40B4-BE49-F238E27FC236}">
                <a16:creationId xmlns:a16="http://schemas.microsoft.com/office/drawing/2014/main" id="{C8A756A6-6332-1B4D-BD1B-AE61DB1D697C}"/>
              </a:ext>
            </a:extLst>
          </p:cNvPr>
          <p:cNvCxnSpPr>
            <a:cxnSpLocks noChangeShapeType="1"/>
          </p:cNvCxnSpPr>
          <p:nvPr userDrawn="1"/>
        </p:nvCxnSpPr>
        <p:spPr bwMode="auto">
          <a:xfrm flipV="1">
            <a:off x="368975" y="2115276"/>
            <a:ext cx="8406051" cy="17768"/>
          </a:xfrm>
          <a:prstGeom prst="line">
            <a:avLst/>
          </a:prstGeom>
          <a:noFill/>
          <a:ln w="19050" algn="ctr">
            <a:solidFill>
              <a:srgbClr val="FF4A00"/>
            </a:solidFill>
            <a:round/>
            <a:headEnd/>
            <a:tailEnd/>
          </a:ln>
          <a:effectLst>
            <a:outerShdw blurRad="381000" algn="ctr" rotWithShape="0">
              <a:srgbClr val="2A315F">
                <a:alpha val="6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368974" y="432520"/>
            <a:ext cx="8406051" cy="1682756"/>
          </a:xfrm>
          <a:prstGeom prst="rect">
            <a:avLst/>
          </a:prstGeom>
        </p:spPr>
        <p:txBody>
          <a:bodyPr anchor="b" anchorCtr="0"/>
          <a:lstStyle>
            <a:lvl1pPr>
              <a:defRPr sz="54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3181350" y="3849253"/>
            <a:ext cx="2781300" cy="400110"/>
          </a:xfrm>
          <a:prstGeom prst="rect">
            <a:avLst/>
          </a:prstGeom>
          <a:noFill/>
          <a:ln>
            <a:solidFill>
              <a:srgbClr val="FF4A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Dr. </a:t>
            </a:r>
            <a:r>
              <a:rPr lang="en-US" sz="20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Jingchuan</a:t>
            </a: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Pu</a:t>
            </a:r>
          </a:p>
        </p:txBody>
      </p:sp>
    </p:spTree>
    <p:extLst>
      <p:ext uri="{BB962C8B-B14F-4D97-AF65-F5344CB8AC3E}">
        <p14:creationId xmlns:p14="http://schemas.microsoft.com/office/powerpoint/2010/main" val="863360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ACEF6E-06EF-0444-ADE6-885D5CC79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30" y="947651"/>
            <a:ext cx="8511540" cy="3427580"/>
          </a:xfrm>
          <a:prstGeom prst="rect">
            <a:avLst/>
          </a:prstGeom>
        </p:spPr>
        <p:txBody>
          <a:bodyPr/>
          <a:lstStyle>
            <a:lvl1pPr marL="255588" indent="-255588"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BBAA636-5DCA-6C42-B296-870F0CA9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" y="204879"/>
            <a:ext cx="851154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>
              <a:defRPr sz="36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90122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ACEF6E-06EF-0444-ADE6-885D5CC79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230" y="947651"/>
            <a:ext cx="3808438" cy="3427580"/>
          </a:xfrm>
          <a:prstGeom prst="rect">
            <a:avLst/>
          </a:prstGeom>
        </p:spPr>
        <p:txBody>
          <a:bodyPr/>
          <a:lstStyle>
            <a:lvl1pPr marL="255588" indent="-255588"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BBAA636-5DCA-6C42-B296-870F0CA91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" y="204879"/>
            <a:ext cx="851154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>
              <a:defRPr sz="36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0ACEF6E-06EF-0444-ADE6-885D5CC79662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572000" y="947651"/>
            <a:ext cx="3808438" cy="3427580"/>
          </a:xfrm>
          <a:prstGeom prst="rect">
            <a:avLst/>
          </a:prstGeom>
        </p:spPr>
        <p:txBody>
          <a:bodyPr/>
          <a:lstStyle>
            <a:lvl1pPr marL="255588" indent="-255588"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buClr>
                <a:srgbClr val="F14E22"/>
              </a:buClr>
              <a:buSzPct val="85000"/>
              <a:defRPr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93385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4F1CFFA-5DE9-6041-B026-49E85E3B9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30" y="204879"/>
            <a:ext cx="8511540" cy="5715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algn="l">
              <a:defRPr sz="36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0226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5858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7_Title Slid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7F5B18-E09A-C641-A589-13072D3DBC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4856" y="2698372"/>
            <a:ext cx="4894289" cy="794464"/>
          </a:xfrm>
          <a:prstGeom prst="rect">
            <a:avLst/>
          </a:prstGeom>
          <a:effectLst>
            <a:outerShdw blurRad="381000" algn="ctr" rotWithShape="0">
              <a:srgbClr val="2A315F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94956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21331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FFC672-E52B-0B4E-A8D1-8081025FDB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252"/>
          <a:stretch/>
        </p:blipFill>
        <p:spPr>
          <a:xfrm>
            <a:off x="0" y="4759036"/>
            <a:ext cx="9144000" cy="384464"/>
          </a:xfrm>
          <a:prstGeom prst="rect">
            <a:avLst/>
          </a:prstGeom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ABD859-2A3D-6141-A78B-AA5BC9B1CBEF}"/>
              </a:ext>
            </a:extLst>
          </p:cNvPr>
          <p:cNvCxnSpPr>
            <a:cxnSpLocks/>
          </p:cNvCxnSpPr>
          <p:nvPr userDrawn="1"/>
        </p:nvCxnSpPr>
        <p:spPr>
          <a:xfrm>
            <a:off x="-3464" y="4759036"/>
            <a:ext cx="9147464" cy="0"/>
          </a:xfrm>
          <a:prstGeom prst="line">
            <a:avLst/>
          </a:prstGeom>
          <a:ln w="38100">
            <a:solidFill>
              <a:srgbClr val="FF4A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1556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1" r:id="rId1"/>
    <p:sldLayoutId id="2147483821" r:id="rId2"/>
    <p:sldLayoutId id="2147483883" r:id="rId3"/>
    <p:sldLayoutId id="2147483822" r:id="rId4"/>
    <p:sldLayoutId id="2147483904" r:id="rId5"/>
    <p:sldLayoutId id="2147483905" r:id="rId6"/>
    <p:sldLayoutId id="214748390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web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974" y="616218"/>
            <a:ext cx="8846636" cy="1499057"/>
          </a:xfrm>
        </p:spPr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AI in Business Decision-Making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88D581-04DE-3585-ACC7-591A044EF33F}"/>
              </a:ext>
            </a:extLst>
          </p:cNvPr>
          <p:cNvSpPr txBox="1"/>
          <p:nvPr/>
        </p:nvSpPr>
        <p:spPr>
          <a:xfrm>
            <a:off x="96968" y="90893"/>
            <a:ext cx="6581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 St Petersburg MBA Summit</a:t>
            </a:r>
          </a:p>
        </p:txBody>
      </p:sp>
    </p:spTree>
    <p:extLst>
      <p:ext uri="{BB962C8B-B14F-4D97-AF65-F5344CB8AC3E}">
        <p14:creationId xmlns:p14="http://schemas.microsoft.com/office/powerpoint/2010/main" val="2838408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49FE44-1FF1-E000-8FC1-653698A6D9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9524" y="776379"/>
            <a:ext cx="8599817" cy="4087568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About Me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sz="1200" b="1" dirty="0">
              <a:solidFill>
                <a:srgbClr val="2A315F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Introduction of Predictive Analyses, Machine Learning, and AI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050" dirty="0">
              <a:solidFill>
                <a:srgbClr val="2A315F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How Does AI Work?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050" b="1" dirty="0">
              <a:solidFill>
                <a:srgbClr val="2A315F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Human-AI Collaborations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sz="1800" b="1" dirty="0">
              <a:solidFill>
                <a:srgbClr val="2A315F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sz="1800" b="1" dirty="0">
              <a:solidFill>
                <a:srgbClr val="2A315F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Topic 1: Conversation-based AI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en-US" altLang="en-US" sz="1200" b="1" dirty="0">
              <a:solidFill>
                <a:srgbClr val="2A315F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Topic 2: AI Using Skills, with hands-on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sz="1200" b="1" dirty="0">
              <a:solidFill>
                <a:srgbClr val="2A315F"/>
              </a:solidFill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Topic 3: AI Agents, instructor demo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endParaRPr lang="en-US" altLang="en-US" sz="1800" b="1" dirty="0">
              <a:solidFill>
                <a:srgbClr val="2A315F"/>
              </a:solidFill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sz="1800" b="1" dirty="0">
                <a:solidFill>
                  <a:srgbClr val="2A315F"/>
                </a:solidFill>
              </a:rPr>
              <a:t>Conclusion</a:t>
            </a:r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E46736-260C-957F-911E-0E6A2DBBB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405503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E263762-A23A-A9D5-0071-FC93CE2EC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0" y="175028"/>
            <a:ext cx="10207803" cy="536814"/>
          </a:xfrm>
        </p:spPr>
        <p:txBody>
          <a:bodyPr>
            <a:normAutofit/>
          </a:bodyPr>
          <a:lstStyle/>
          <a:p>
            <a:r>
              <a:rPr lang="en-US" sz="2400" b="1" dirty="0"/>
              <a:t>About Me (Dr. Pu/ Prof. Pu / JC / Jingchuan)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23BF17D-89FE-EB3F-CC60-77B5489DB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916" y="697787"/>
            <a:ext cx="5903774" cy="2108115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en-US" sz="1400" i="1" dirty="0"/>
              <a:t>Bachelor Degree of Management (Information Systems)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Programming/System Development (JAVA, Web Design)</a:t>
            </a:r>
          </a:p>
          <a:p>
            <a:pPr>
              <a:spcAft>
                <a:spcPts val="0"/>
              </a:spcAft>
            </a:pPr>
            <a:r>
              <a:rPr lang="en-US" sz="1400" i="1" dirty="0"/>
              <a:t>Master Degree of Management (Information Systems)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Text Mining/ Data Mining</a:t>
            </a:r>
          </a:p>
          <a:p>
            <a:pPr lvl="1">
              <a:spcAft>
                <a:spcPts val="0"/>
              </a:spcAft>
            </a:pPr>
            <a:r>
              <a:rPr lang="en-US" altLang="zh-TW" sz="1200" dirty="0"/>
              <a:t>Bank Consulting</a:t>
            </a:r>
            <a:endParaRPr lang="en-US" sz="1200" dirty="0"/>
          </a:p>
          <a:p>
            <a:pPr>
              <a:spcAft>
                <a:spcPts val="0"/>
              </a:spcAft>
            </a:pPr>
            <a:r>
              <a:rPr lang="en-US" sz="1400" i="1" dirty="0"/>
              <a:t>Ph.D. in Information Systems at UF 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Economics of information systems</a:t>
            </a:r>
          </a:p>
          <a:p>
            <a:pPr lvl="1">
              <a:spcAft>
                <a:spcPts val="0"/>
              </a:spcAft>
            </a:pPr>
            <a:r>
              <a:rPr lang="en-US" sz="1200" dirty="0"/>
              <a:t>International Companies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99E02-22AA-CC49-5EF3-F5F95B838BCB}"/>
              </a:ext>
            </a:extLst>
          </p:cNvPr>
          <p:cNvSpPr txBox="1"/>
          <p:nvPr/>
        </p:nvSpPr>
        <p:spPr>
          <a:xfrm>
            <a:off x="99915" y="4020683"/>
            <a:ext cx="6525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Website: https://jingchuanpu.github.io/ </a:t>
            </a:r>
          </a:p>
          <a:p>
            <a:r>
              <a:rPr lang="en-US" sz="14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Email: jingchuan@ufl.edu  or Jingchuan.Pu@warrington.ufl.edu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1E2843-1D22-19D6-45AB-7AB27C44B2C8}"/>
              </a:ext>
            </a:extLst>
          </p:cNvPr>
          <p:cNvSpPr txBox="1"/>
          <p:nvPr/>
        </p:nvSpPr>
        <p:spPr>
          <a:xfrm>
            <a:off x="99915" y="2920759"/>
            <a:ext cx="630611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Assistant Professor at the Penn State University, 2019 – 2022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Assistant Professor at UF, 2022 – 2024</a:t>
            </a:r>
          </a:p>
          <a:p>
            <a:pPr marL="285750" indent="-28575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14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Associate Professor at UF, 2024– Present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F9B963-8FFD-A91A-5A3A-7CC41D40FD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9717" y="979789"/>
            <a:ext cx="3453945" cy="17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681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309610-4D53-1CA3-E5DF-2F10340E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87B9C5-A80D-43BC-D99B-487263099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0" y="175028"/>
            <a:ext cx="10207803" cy="536814"/>
          </a:xfrm>
        </p:spPr>
        <p:txBody>
          <a:bodyPr>
            <a:normAutofit/>
          </a:bodyPr>
          <a:lstStyle/>
          <a:p>
            <a:r>
              <a:rPr lang="en-US" sz="2400" b="1" dirty="0"/>
              <a:t>My Research</a:t>
            </a:r>
            <a:endParaRPr lang="en-US" sz="2400" dirty="0"/>
          </a:p>
        </p:txBody>
      </p:sp>
      <p:sp>
        <p:nvSpPr>
          <p:cNvPr id="34" name="文本框 8">
            <a:extLst>
              <a:ext uri="{FF2B5EF4-FFF2-40B4-BE49-F238E27FC236}">
                <a16:creationId xmlns:a16="http://schemas.microsoft.com/office/drawing/2014/main" id="{BD8B12E1-935D-9BD3-1A1B-DC0DDC4F2A98}"/>
              </a:ext>
            </a:extLst>
          </p:cNvPr>
          <p:cNvSpPr txBox="1"/>
          <p:nvPr/>
        </p:nvSpPr>
        <p:spPr>
          <a:xfrm>
            <a:off x="-42304" y="428141"/>
            <a:ext cx="404278" cy="5162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b="1" kern="0" dirty="0">
                <a:latin typeface="Verdana" panose="020B0604030504040204" pitchFamily="34" charset="0"/>
                <a:ea typeface="Verdana" panose="020B0604030504040204" pitchFamily="34" charset="0"/>
                <a:cs typeface="+mn-ea"/>
                <a:sym typeface="+mn-lt"/>
              </a:rPr>
              <a:t>1</a:t>
            </a:r>
            <a:endParaRPr lang="zh-CN" altLang="en-US" b="1" kern="0" dirty="0">
              <a:latin typeface="Verdana" panose="020B060403050404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9">
            <a:extLst>
              <a:ext uri="{FF2B5EF4-FFF2-40B4-BE49-F238E27FC236}">
                <a16:creationId xmlns:a16="http://schemas.microsoft.com/office/drawing/2014/main" id="{316F29CA-02A2-C17A-DC62-717920F4532F}"/>
              </a:ext>
            </a:extLst>
          </p:cNvPr>
          <p:cNvSpPr txBox="1"/>
          <p:nvPr/>
        </p:nvSpPr>
        <p:spPr>
          <a:xfrm>
            <a:off x="257491" y="492919"/>
            <a:ext cx="3630291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600" b="1" kern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Platforms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6A03BBC-1271-0079-A730-549E1D317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5186">
            <a:off x="700214" y="1205427"/>
            <a:ext cx="1034352" cy="944939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DC9B8D1-7357-734E-7851-044AF6B085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596094">
            <a:off x="127287" y="1969445"/>
            <a:ext cx="1149716" cy="73947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2ADDE0F5-041A-3854-C7B4-B78C04D673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19336">
            <a:off x="1001140" y="2040615"/>
            <a:ext cx="1240598" cy="754697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361BE81C-D4B7-801B-9437-B05B181211BF}"/>
              </a:ext>
            </a:extLst>
          </p:cNvPr>
          <p:cNvSpPr/>
          <p:nvPr/>
        </p:nvSpPr>
        <p:spPr>
          <a:xfrm>
            <a:off x="2357139" y="1273091"/>
            <a:ext cx="69312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Users’ interactions and behaviors on social media platforms (e.g., social network analyses, content analyses) 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F8C9901-AB3E-F19B-69C5-E6098DD92D90}"/>
              </a:ext>
            </a:extLst>
          </p:cNvPr>
          <p:cNvSpPr/>
          <p:nvPr/>
        </p:nvSpPr>
        <p:spPr>
          <a:xfrm>
            <a:off x="2357139" y="1846923"/>
            <a:ext cx="66852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Economic outcomes of these interactions and behaviors (e.g., employee work performances, investment performance in Financial Market)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0DCE7A4-052E-A4DB-DF90-F3F15C8B085C}"/>
              </a:ext>
            </a:extLst>
          </p:cNvPr>
          <p:cNvSpPr/>
          <p:nvPr/>
        </p:nvSpPr>
        <p:spPr>
          <a:xfrm>
            <a:off x="2446105" y="2661207"/>
            <a:ext cx="67533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In the context of company’s use of social media platforms and designs (e.g., internal Q&amp;A community, Twitter)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202CBD7-D267-B80E-33AA-3C7C0F960EA2}"/>
              </a:ext>
            </a:extLst>
          </p:cNvPr>
          <p:cNvSpPr txBox="1"/>
          <p:nvPr/>
        </p:nvSpPr>
        <p:spPr>
          <a:xfrm>
            <a:off x="2241327" y="633837"/>
            <a:ext cx="17038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kern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Topics:</a:t>
            </a:r>
            <a:endParaRPr lang="en-US" sz="16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1B96A1C-1FA8-373E-0DAB-B3D07920E258}"/>
              </a:ext>
            </a:extLst>
          </p:cNvPr>
          <p:cNvSpPr txBox="1"/>
          <p:nvPr/>
        </p:nvSpPr>
        <p:spPr>
          <a:xfrm>
            <a:off x="2191071" y="989706"/>
            <a:ext cx="620829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kern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Social Media </a:t>
            </a:r>
            <a:endParaRPr lang="en-US" sz="1600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4EE77C6-BE57-C0FF-19D2-D38F37A75BA6}"/>
              </a:ext>
            </a:extLst>
          </p:cNvPr>
          <p:cNvSpPr/>
          <p:nvPr/>
        </p:nvSpPr>
        <p:spPr>
          <a:xfrm>
            <a:off x="2357139" y="3695380"/>
            <a:ext cx="55748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The integration of AI and E-commerce Platforms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472EE29-9F58-BEF0-B8C0-29DD15203B65}"/>
              </a:ext>
            </a:extLst>
          </p:cNvPr>
          <p:cNvSpPr txBox="1"/>
          <p:nvPr/>
        </p:nvSpPr>
        <p:spPr>
          <a:xfrm>
            <a:off x="2241327" y="3354584"/>
            <a:ext cx="369959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600" b="1" kern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defRPr>
            </a:lvl1pPr>
          </a:lstStyle>
          <a:p>
            <a:r>
              <a:rPr lang="en-US" dirty="0"/>
              <a:t>E-commerce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EEAAFBCC-07C0-89B7-CEC1-D0895600929C}"/>
              </a:ext>
            </a:extLst>
          </p:cNvPr>
          <p:cNvSpPr/>
          <p:nvPr/>
        </p:nvSpPr>
        <p:spPr>
          <a:xfrm>
            <a:off x="2357139" y="4098896"/>
            <a:ext cx="67533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New practices on platforms and the impacts of these practices (e.g., self-preferencing, platform’s encroachment)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B6A3B062-D795-AD6C-7036-38B96775F3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96832" y="3398374"/>
            <a:ext cx="750211" cy="546712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851BC61D-725B-8480-50A6-0E02A9D037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55023">
            <a:off x="576202" y="3131061"/>
            <a:ext cx="639572" cy="949153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63BAB14C-FFD6-7106-C6FC-21639BA517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178834">
            <a:off x="266510" y="4017965"/>
            <a:ext cx="919649" cy="575676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E6E9E349-7C1D-4D64-AD59-8D32BB5A37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62370">
            <a:off x="1095238" y="3930312"/>
            <a:ext cx="1248080" cy="60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4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C47EE-16B1-0299-AC64-9EEDDD3B1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087C9DC-9FE8-88C3-8A2B-E33DCD3A7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0" y="175028"/>
            <a:ext cx="10207803" cy="536814"/>
          </a:xfrm>
        </p:spPr>
        <p:txBody>
          <a:bodyPr>
            <a:normAutofit/>
          </a:bodyPr>
          <a:lstStyle/>
          <a:p>
            <a:r>
              <a:rPr lang="en-US" sz="2400" b="1" dirty="0"/>
              <a:t>My Research</a:t>
            </a:r>
            <a:endParaRPr lang="en-US" sz="2400" dirty="0"/>
          </a:p>
        </p:txBody>
      </p:sp>
      <p:sp>
        <p:nvSpPr>
          <p:cNvPr id="38" name="文本框 8">
            <a:extLst>
              <a:ext uri="{FF2B5EF4-FFF2-40B4-BE49-F238E27FC236}">
                <a16:creationId xmlns:a16="http://schemas.microsoft.com/office/drawing/2014/main" id="{E163BD64-805A-8EA6-FB57-A709ABDDF362}"/>
              </a:ext>
            </a:extLst>
          </p:cNvPr>
          <p:cNvSpPr txBox="1"/>
          <p:nvPr/>
        </p:nvSpPr>
        <p:spPr>
          <a:xfrm>
            <a:off x="94181" y="630600"/>
            <a:ext cx="373820" cy="525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b="1" kern="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lang="zh-CN" altLang="en-US" b="1" kern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9">
            <a:extLst>
              <a:ext uri="{FF2B5EF4-FFF2-40B4-BE49-F238E27FC236}">
                <a16:creationId xmlns:a16="http://schemas.microsoft.com/office/drawing/2014/main" id="{8E95639D-BBAB-A819-4EEC-CB3D4C5D3238}"/>
              </a:ext>
            </a:extLst>
          </p:cNvPr>
          <p:cNvSpPr txBox="1"/>
          <p:nvPr/>
        </p:nvSpPr>
        <p:spPr>
          <a:xfrm>
            <a:off x="352741" y="667940"/>
            <a:ext cx="1703823" cy="37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600" b="1" kern="0" dirty="0">
                <a:solidFill>
                  <a:schemeClr val="accent6">
                    <a:lumMod val="75000"/>
                  </a:schemeClr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Helvetica" panose="020B0604020202020204" pitchFamily="34" charset="0"/>
                <a:sym typeface="+mn-lt"/>
              </a:rPr>
              <a:t>AI and Human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C7B152F3-2D02-B570-5233-05608F3C4828}"/>
              </a:ext>
            </a:extLst>
          </p:cNvPr>
          <p:cNvSpPr/>
          <p:nvPr/>
        </p:nvSpPr>
        <p:spPr>
          <a:xfrm>
            <a:off x="3172072" y="892980"/>
            <a:ext cx="561918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The design of Artificial Intelligence Chatbot and Voice-bot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ED0066E-42FE-1E3C-B2B3-5DA9E314A823}"/>
              </a:ext>
            </a:extLst>
          </p:cNvPr>
          <p:cNvSpPr txBox="1"/>
          <p:nvPr/>
        </p:nvSpPr>
        <p:spPr>
          <a:xfrm>
            <a:off x="2915827" y="487126"/>
            <a:ext cx="17038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kern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Topics:</a:t>
            </a:r>
            <a:endParaRPr lang="en-US" sz="16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874DE93-431F-98A6-0B94-1F28F28B25A9}"/>
              </a:ext>
            </a:extLst>
          </p:cNvPr>
          <p:cNvSpPr/>
          <p:nvPr/>
        </p:nvSpPr>
        <p:spPr>
          <a:xfrm>
            <a:off x="3172073" y="1480766"/>
            <a:ext cx="45559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</a:rPr>
              <a:t>Human-Machine Learning Collaboration</a:t>
            </a:r>
          </a:p>
        </p:txBody>
      </p:sp>
      <p:pic>
        <p:nvPicPr>
          <p:cNvPr id="55" name="Picture 2" descr="The Artificial Intelligence (AI) Versus Human Intelligence in Digital  Marketing - Sevensharp Creatives">
            <a:extLst>
              <a:ext uri="{FF2B5EF4-FFF2-40B4-BE49-F238E27FC236}">
                <a16:creationId xmlns:a16="http://schemas.microsoft.com/office/drawing/2014/main" id="{114DF532-47D6-3759-D9EF-E0AC42980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3643">
            <a:off x="55131" y="1195586"/>
            <a:ext cx="1578894" cy="1184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4" descr="AI and Decision-Making - AI First, Human Always">
            <a:extLst>
              <a:ext uri="{FF2B5EF4-FFF2-40B4-BE49-F238E27FC236}">
                <a16:creationId xmlns:a16="http://schemas.microsoft.com/office/drawing/2014/main" id="{ED1C1C05-1058-A31D-D365-2B4A5FBBE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45678">
            <a:off x="1374717" y="1147883"/>
            <a:ext cx="1326933" cy="1326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7" name="Picture 6" descr="Aera Technology - How Artificial Intelligence Helps Overcome Bias in Decision  Making">
            <a:extLst>
              <a:ext uri="{FF2B5EF4-FFF2-40B4-BE49-F238E27FC236}">
                <a16:creationId xmlns:a16="http://schemas.microsoft.com/office/drawing/2014/main" id="{70FEA6A6-6494-2BBE-E9CA-B1DC6492D0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90" y="2216436"/>
            <a:ext cx="1554290" cy="874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9">
            <a:extLst>
              <a:ext uri="{FF2B5EF4-FFF2-40B4-BE49-F238E27FC236}">
                <a16:creationId xmlns:a16="http://schemas.microsoft.com/office/drawing/2014/main" id="{7103C60E-3F40-1CD7-22E5-66D5E64E03E2}"/>
              </a:ext>
            </a:extLst>
          </p:cNvPr>
          <p:cNvSpPr txBox="1"/>
          <p:nvPr/>
        </p:nvSpPr>
        <p:spPr>
          <a:xfrm>
            <a:off x="3010609" y="2722521"/>
            <a:ext cx="6243119" cy="33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kern="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Empirical Analyses, e.g., Causal Inference, Experiment Designs. </a:t>
            </a:r>
          </a:p>
        </p:txBody>
      </p:sp>
      <p:sp>
        <p:nvSpPr>
          <p:cNvPr id="60" name="文本框 9">
            <a:extLst>
              <a:ext uri="{FF2B5EF4-FFF2-40B4-BE49-F238E27FC236}">
                <a16:creationId xmlns:a16="http://schemas.microsoft.com/office/drawing/2014/main" id="{5B1E8BC5-09D2-8436-5EF7-1132FF76A233}"/>
              </a:ext>
            </a:extLst>
          </p:cNvPr>
          <p:cNvSpPr txBox="1"/>
          <p:nvPr/>
        </p:nvSpPr>
        <p:spPr>
          <a:xfrm>
            <a:off x="3010609" y="2435448"/>
            <a:ext cx="6243119" cy="33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ts val="600"/>
              </a:spcBef>
            </a:pPr>
            <a:r>
              <a:rPr lang="en-US" altLang="zh-CN" sz="1400" kern="0" dirty="0"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Machine Learning Models, e.g., LLM, NLP, Image/Video Processing. 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81DE0D8-D9F5-362A-9A9E-32CBF4328F33}"/>
              </a:ext>
            </a:extLst>
          </p:cNvPr>
          <p:cNvSpPr txBox="1"/>
          <p:nvPr/>
        </p:nvSpPr>
        <p:spPr>
          <a:xfrm>
            <a:off x="2936321" y="2210732"/>
            <a:ext cx="170382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kern="0" dirty="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Helvetica" panose="020B0604020202020204" pitchFamily="34" charset="0"/>
                <a:sym typeface="+mn-lt"/>
              </a:rPr>
              <a:t>Methods:</a:t>
            </a:r>
            <a:endParaRPr lang="en-US" sz="1600" dirty="0">
              <a:solidFill>
                <a:schemeClr val="accent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336E8C-4179-7A35-C5CD-AFF47149CF8A}"/>
              </a:ext>
            </a:extLst>
          </p:cNvPr>
          <p:cNvSpPr txBox="1"/>
          <p:nvPr/>
        </p:nvSpPr>
        <p:spPr>
          <a:xfrm>
            <a:off x="281091" y="3299294"/>
            <a:ext cx="8718107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750"/>
              </a:spcAft>
              <a:buFont typeface="Arial" panose="020B0604020202020204" pitchFamily="34" charset="0"/>
              <a:buChar char="•"/>
            </a:pPr>
            <a:r>
              <a:rPr lang="en-US" sz="1200" b="1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National Science Foundation Award, 2025~2027</a:t>
            </a:r>
            <a:br>
              <a:rPr lang="en-US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   $399,830 funded for project “Enhancing Artificial Intelligence Chatbot Interviews for Personnel Assessment via A Process-Driven Approach” with </a:t>
            </a:r>
            <a:r>
              <a:rPr lang="en-US" sz="1200" b="0" i="0" dirty="0" err="1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Tianjun</a:t>
            </a:r>
            <a:r>
              <a:rPr lang="en-US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Sun at the Rice University Department of Psychological Sciences and Jim Hoover at the UF Warrington College of Business.</a:t>
            </a:r>
          </a:p>
          <a:p>
            <a:pPr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UF Research Opportunity Seed Fund, 2025~2027</a:t>
            </a:r>
            <a:br>
              <a:rPr lang="en-US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sz="1200" b="0" i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    $93,933 funded for project “Unveiling Bias in Human-Machine Learning Collaboration and Developing a Physician-Augmented Prediction Model” with Md Mahmudul Hasan at the UF College of Pharmacy.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32FA9B22-8D91-3650-3DBB-F33E49FABEE8}"/>
              </a:ext>
            </a:extLst>
          </p:cNvPr>
          <p:cNvSpPr/>
          <p:nvPr/>
        </p:nvSpPr>
        <p:spPr>
          <a:xfrm>
            <a:off x="2793276" y="2373153"/>
            <a:ext cx="242371" cy="203555"/>
          </a:xfrm>
          <a:prstGeom prst="triangl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1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117F9-A553-0D6E-70E1-E7EA39635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F57F3-F539-7651-AA00-F4033C727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74" y="616218"/>
            <a:ext cx="8406051" cy="1499057"/>
          </a:xfrm>
        </p:spPr>
        <p:txBody>
          <a:bodyPr/>
          <a:lstStyle/>
          <a:p>
            <a:r>
              <a:rPr lang="en-US" sz="3600" dirty="0"/>
              <a:t>Why and How Should We Use AI?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A12D08-CBC5-FF1A-DC64-05B00D659A3D}"/>
              </a:ext>
            </a:extLst>
          </p:cNvPr>
          <p:cNvSpPr txBox="1"/>
          <p:nvPr/>
        </p:nvSpPr>
        <p:spPr>
          <a:xfrm>
            <a:off x="96968" y="90893"/>
            <a:ext cx="6581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 St Petersburg MBA Summit</a:t>
            </a:r>
          </a:p>
        </p:txBody>
      </p:sp>
    </p:spTree>
    <p:extLst>
      <p:ext uri="{BB962C8B-B14F-4D97-AF65-F5344CB8AC3E}">
        <p14:creationId xmlns:p14="http://schemas.microsoft.com/office/powerpoint/2010/main" val="778124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A5ECC3-5F9B-CE61-DA22-8F375F3DC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301960E-9B16-19E2-EDCC-024275DA4C10}"/>
              </a:ext>
            </a:extLst>
          </p:cNvPr>
          <p:cNvSpPr txBox="1"/>
          <p:nvPr/>
        </p:nvSpPr>
        <p:spPr>
          <a:xfrm>
            <a:off x="1337513" y="2957617"/>
            <a:ext cx="6296298" cy="4137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2000" dirty="0"/>
              <a:t>QMB6930: AI in Business Decision-Making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3614ACB-64CA-160B-91F4-17165912E461}"/>
              </a:ext>
            </a:extLst>
          </p:cNvPr>
          <p:cNvCxnSpPr/>
          <p:nvPr/>
        </p:nvCxnSpPr>
        <p:spPr>
          <a:xfrm>
            <a:off x="2961156" y="3382410"/>
            <a:ext cx="355310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B45985D-BFD1-3321-6C59-B19BAD0F1A66}"/>
              </a:ext>
            </a:extLst>
          </p:cNvPr>
          <p:cNvCxnSpPr>
            <a:cxnSpLocks/>
          </p:cNvCxnSpPr>
          <p:nvPr/>
        </p:nvCxnSpPr>
        <p:spPr>
          <a:xfrm>
            <a:off x="3846452" y="3382410"/>
            <a:ext cx="3588803" cy="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B043B2F-118F-883D-A2B8-11AE0215BCB8}"/>
              </a:ext>
            </a:extLst>
          </p:cNvPr>
          <p:cNvCxnSpPr>
            <a:cxnSpLocks/>
          </p:cNvCxnSpPr>
          <p:nvPr/>
        </p:nvCxnSpPr>
        <p:spPr>
          <a:xfrm flipH="1">
            <a:off x="2782264" y="3470068"/>
            <a:ext cx="269096" cy="42786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7688DD-10C5-0FC6-E641-5734BBABA281}"/>
              </a:ext>
            </a:extLst>
          </p:cNvPr>
          <p:cNvSpPr txBox="1"/>
          <p:nvPr/>
        </p:nvSpPr>
        <p:spPr>
          <a:xfrm>
            <a:off x="1952449" y="3993287"/>
            <a:ext cx="1757688" cy="4137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/>
              <a:t>Methods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15DF77C-00D5-D0D0-F4D0-954057FAF40C}"/>
              </a:ext>
            </a:extLst>
          </p:cNvPr>
          <p:cNvCxnSpPr>
            <a:cxnSpLocks/>
          </p:cNvCxnSpPr>
          <p:nvPr/>
        </p:nvCxnSpPr>
        <p:spPr>
          <a:xfrm>
            <a:off x="5256147" y="3492769"/>
            <a:ext cx="320785" cy="427868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C3A78F2-4CED-1F54-0E32-0589A7F780BB}"/>
              </a:ext>
            </a:extLst>
          </p:cNvPr>
          <p:cNvSpPr txBox="1"/>
          <p:nvPr/>
        </p:nvSpPr>
        <p:spPr>
          <a:xfrm>
            <a:off x="4270833" y="4002173"/>
            <a:ext cx="5364564" cy="36795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/>
              <a:t>Interpret the AI predictions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ECFEEB9-9022-D094-4E60-B391FC50C735}"/>
              </a:ext>
            </a:extLst>
          </p:cNvPr>
          <p:cNvSpPr txBox="1"/>
          <p:nvPr/>
        </p:nvSpPr>
        <p:spPr>
          <a:xfrm>
            <a:off x="1952449" y="4375162"/>
            <a:ext cx="2318384" cy="37375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/>
              <a:t>Predictions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251C7F-50A9-5B4C-47B8-E32320A1130D}"/>
              </a:ext>
            </a:extLst>
          </p:cNvPr>
          <p:cNvSpPr/>
          <p:nvPr/>
        </p:nvSpPr>
        <p:spPr>
          <a:xfrm>
            <a:off x="542056" y="579991"/>
            <a:ext cx="8512175" cy="2283388"/>
          </a:xfrm>
          <a:prstGeom prst="rect">
            <a:avLst/>
          </a:prstGeom>
          <a:ln w="0">
            <a:solidFill>
              <a:schemeClr val="bg1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CB3CCC7-90E3-8FA4-672E-B1E385891ADB}"/>
              </a:ext>
            </a:extLst>
          </p:cNvPr>
          <p:cNvSpPr txBox="1"/>
          <p:nvPr/>
        </p:nvSpPr>
        <p:spPr>
          <a:xfrm>
            <a:off x="155605" y="138128"/>
            <a:ext cx="8898626" cy="635247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 lnSpcReduction="10000"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This Course QMB6930: AI in Business Decision-Making</a:t>
            </a:r>
          </a:p>
          <a:p>
            <a:r>
              <a:rPr lang="en-US" dirty="0"/>
              <a:t> 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F50F5EC-6739-BA73-23E4-BE37A34EEBD5}"/>
              </a:ext>
            </a:extLst>
          </p:cNvPr>
          <p:cNvSpPr txBox="1"/>
          <p:nvPr/>
        </p:nvSpPr>
        <p:spPr>
          <a:xfrm>
            <a:off x="4270833" y="4395191"/>
            <a:ext cx="4873167" cy="35538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/>
              <a:t>Understand and Trust the AI predictions</a:t>
            </a: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17D48397-9330-8A88-E2DC-DAF9BA0A6469}"/>
              </a:ext>
            </a:extLst>
          </p:cNvPr>
          <p:cNvSpPr/>
          <p:nvPr/>
        </p:nvSpPr>
        <p:spPr>
          <a:xfrm>
            <a:off x="309553" y="1135149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Data Recourses</a:t>
            </a: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BAA3C9A5-ABF9-31DB-4D95-EA1F11355B87}"/>
              </a:ext>
            </a:extLst>
          </p:cNvPr>
          <p:cNvSpPr/>
          <p:nvPr/>
        </p:nvSpPr>
        <p:spPr>
          <a:xfrm>
            <a:off x="579255" y="1592346"/>
            <a:ext cx="1922853" cy="730684"/>
          </a:xfrm>
          <a:custGeom>
            <a:avLst/>
            <a:gdLst>
              <a:gd name="csX0" fmla="*/ 0 w 1950709"/>
              <a:gd name="csY0" fmla="*/ 136205 h 1362051"/>
              <a:gd name="csX1" fmla="*/ 136205 w 1950709"/>
              <a:gd name="csY1" fmla="*/ 0 h 1362051"/>
              <a:gd name="csX2" fmla="*/ 1814504 w 1950709"/>
              <a:gd name="csY2" fmla="*/ 0 h 1362051"/>
              <a:gd name="csX3" fmla="*/ 1950709 w 1950709"/>
              <a:gd name="csY3" fmla="*/ 136205 h 1362051"/>
              <a:gd name="csX4" fmla="*/ 1950709 w 1950709"/>
              <a:gd name="csY4" fmla="*/ 1225846 h 1362051"/>
              <a:gd name="csX5" fmla="*/ 1814504 w 1950709"/>
              <a:gd name="csY5" fmla="*/ 1362051 h 1362051"/>
              <a:gd name="csX6" fmla="*/ 136205 w 1950709"/>
              <a:gd name="csY6" fmla="*/ 1362051 h 1362051"/>
              <a:gd name="csX7" fmla="*/ 0 w 1950709"/>
              <a:gd name="csY7" fmla="*/ 1225846 h 1362051"/>
              <a:gd name="csX8" fmla="*/ 0 w 1950709"/>
              <a:gd name="csY8" fmla="*/ 136205 h 1362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50709" h="1362051">
                <a:moveTo>
                  <a:pt x="0" y="136205"/>
                </a:moveTo>
                <a:cubicBezTo>
                  <a:pt x="0" y="60981"/>
                  <a:pt x="60981" y="0"/>
                  <a:pt x="136205" y="0"/>
                </a:cubicBezTo>
                <a:lnTo>
                  <a:pt x="1814504" y="0"/>
                </a:lnTo>
                <a:cubicBezTo>
                  <a:pt x="1889728" y="0"/>
                  <a:pt x="1950709" y="60981"/>
                  <a:pt x="1950709" y="136205"/>
                </a:cubicBezTo>
                <a:lnTo>
                  <a:pt x="1950709" y="1225846"/>
                </a:lnTo>
                <a:cubicBezTo>
                  <a:pt x="1950709" y="1301070"/>
                  <a:pt x="1889728" y="1362051"/>
                  <a:pt x="1814504" y="1362051"/>
                </a:cubicBezTo>
                <a:lnTo>
                  <a:pt x="136205" y="1362051"/>
                </a:lnTo>
                <a:cubicBezTo>
                  <a:pt x="60981" y="1362051"/>
                  <a:pt x="0" y="1301070"/>
                  <a:pt x="0" y="1225846"/>
                </a:cubicBezTo>
                <a:lnTo>
                  <a:pt x="0" y="136205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3901" tIns="103901" rIns="103901" bIns="103901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Difficult to Consume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Descriptive Statics</a:t>
            </a:r>
            <a:r>
              <a:rPr lang="en-US" sz="900" dirty="0"/>
              <a:t>; </a:t>
            </a:r>
            <a:r>
              <a:rPr lang="en-US" sz="900" kern="1200" dirty="0"/>
              <a:t>Summarizes but also loses some information.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I</a:t>
            </a:r>
            <a:r>
              <a:rPr lang="en-US" sz="900" kern="1200" dirty="0"/>
              <a:t>ncomplete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A5765865-E23E-E8D6-D47F-C5A7464AD0DD}"/>
              </a:ext>
            </a:extLst>
          </p:cNvPr>
          <p:cNvSpPr/>
          <p:nvPr/>
        </p:nvSpPr>
        <p:spPr>
          <a:xfrm rot="6">
            <a:off x="1841481" y="1169862"/>
            <a:ext cx="563637" cy="315212"/>
          </a:xfrm>
          <a:custGeom>
            <a:avLst/>
            <a:gdLst>
              <a:gd name="csX0" fmla="*/ 0 w 563637"/>
              <a:gd name="csY0" fmla="*/ 63042 h 315212"/>
              <a:gd name="csX1" fmla="*/ 406031 w 563637"/>
              <a:gd name="csY1" fmla="*/ 63042 h 315212"/>
              <a:gd name="csX2" fmla="*/ 406031 w 563637"/>
              <a:gd name="csY2" fmla="*/ 0 h 315212"/>
              <a:gd name="csX3" fmla="*/ 563637 w 563637"/>
              <a:gd name="csY3" fmla="*/ 157606 h 315212"/>
              <a:gd name="csX4" fmla="*/ 406031 w 563637"/>
              <a:gd name="csY4" fmla="*/ 315212 h 315212"/>
              <a:gd name="csX5" fmla="*/ 406031 w 563637"/>
              <a:gd name="csY5" fmla="*/ 252170 h 315212"/>
              <a:gd name="csX6" fmla="*/ 0 w 563637"/>
              <a:gd name="csY6" fmla="*/ 252170 h 315212"/>
              <a:gd name="csX7" fmla="*/ 0 w 563637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63637" h="315212">
                <a:moveTo>
                  <a:pt x="0" y="63042"/>
                </a:moveTo>
                <a:lnTo>
                  <a:pt x="406031" y="63042"/>
                </a:lnTo>
                <a:lnTo>
                  <a:pt x="406031" y="0"/>
                </a:lnTo>
                <a:lnTo>
                  <a:pt x="563637" y="157606"/>
                </a:lnTo>
                <a:lnTo>
                  <a:pt x="406031" y="315212"/>
                </a:lnTo>
                <a:lnTo>
                  <a:pt x="406031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2" rIns="94563" bIns="63041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1380C56-E829-FF1E-6E14-2BB7B479D901}"/>
              </a:ext>
            </a:extLst>
          </p:cNvPr>
          <p:cNvSpPr/>
          <p:nvPr/>
        </p:nvSpPr>
        <p:spPr>
          <a:xfrm>
            <a:off x="2639081" y="1135153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Information</a:t>
            </a: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14921555-5009-FCAB-240A-E326F0C2063D}"/>
              </a:ext>
            </a:extLst>
          </p:cNvPr>
          <p:cNvSpPr/>
          <p:nvPr/>
        </p:nvSpPr>
        <p:spPr>
          <a:xfrm>
            <a:off x="2829845" y="1592334"/>
            <a:ext cx="1690571" cy="690908"/>
          </a:xfrm>
          <a:custGeom>
            <a:avLst/>
            <a:gdLst>
              <a:gd name="csX0" fmla="*/ 0 w 1763066"/>
              <a:gd name="csY0" fmla="*/ 114791 h 1147908"/>
              <a:gd name="csX1" fmla="*/ 114791 w 1763066"/>
              <a:gd name="csY1" fmla="*/ 0 h 1147908"/>
              <a:gd name="csX2" fmla="*/ 1648275 w 1763066"/>
              <a:gd name="csY2" fmla="*/ 0 h 1147908"/>
              <a:gd name="csX3" fmla="*/ 1763066 w 1763066"/>
              <a:gd name="csY3" fmla="*/ 114791 h 1147908"/>
              <a:gd name="csX4" fmla="*/ 1763066 w 1763066"/>
              <a:gd name="csY4" fmla="*/ 1033117 h 1147908"/>
              <a:gd name="csX5" fmla="*/ 1648275 w 1763066"/>
              <a:gd name="csY5" fmla="*/ 1147908 h 1147908"/>
              <a:gd name="csX6" fmla="*/ 114791 w 1763066"/>
              <a:gd name="csY6" fmla="*/ 1147908 h 1147908"/>
              <a:gd name="csX7" fmla="*/ 0 w 1763066"/>
              <a:gd name="csY7" fmla="*/ 1033117 h 1147908"/>
              <a:gd name="csX8" fmla="*/ 0 w 1763066"/>
              <a:gd name="csY8" fmla="*/ 114791 h 11479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63066" h="1147908">
                <a:moveTo>
                  <a:pt x="0" y="114791"/>
                </a:moveTo>
                <a:cubicBezTo>
                  <a:pt x="0" y="51394"/>
                  <a:pt x="51394" y="0"/>
                  <a:pt x="114791" y="0"/>
                </a:cubicBezTo>
                <a:lnTo>
                  <a:pt x="1648275" y="0"/>
                </a:lnTo>
                <a:cubicBezTo>
                  <a:pt x="1711672" y="0"/>
                  <a:pt x="1763066" y="51394"/>
                  <a:pt x="1763066" y="114791"/>
                </a:cubicBezTo>
                <a:lnTo>
                  <a:pt x="1763066" y="1033117"/>
                </a:lnTo>
                <a:cubicBezTo>
                  <a:pt x="1763066" y="1096514"/>
                  <a:pt x="1711672" y="1147908"/>
                  <a:pt x="1648275" y="1147908"/>
                </a:cubicBezTo>
                <a:lnTo>
                  <a:pt x="114791" y="1147908"/>
                </a:lnTo>
                <a:cubicBezTo>
                  <a:pt x="51394" y="1147908"/>
                  <a:pt x="0" y="1096514"/>
                  <a:pt x="0" y="1033117"/>
                </a:cubicBezTo>
                <a:lnTo>
                  <a:pt x="0" y="114791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629" tIns="97629" rIns="97629" bIns="97629" numCol="1" spcCol="1270" anchor="t" anchorCtr="0">
            <a:noAutofit/>
          </a:bodyPr>
          <a:lstStyle/>
          <a:p>
            <a:pPr marL="0" lvl="1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900" kern="1200" dirty="0"/>
              <a:t>Learn data, Extract Information: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AI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Machine Learning Models</a:t>
            </a:r>
            <a:endParaRPr lang="en-US" sz="900" kern="1200" dirty="0"/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Statistical Models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911E34A-241B-7728-D4BD-52DDB0413AA9}"/>
              </a:ext>
            </a:extLst>
          </p:cNvPr>
          <p:cNvSpPr/>
          <p:nvPr/>
        </p:nvSpPr>
        <p:spPr>
          <a:xfrm rot="21599991">
            <a:off x="4152687" y="1169861"/>
            <a:ext cx="524793" cy="315212"/>
          </a:xfrm>
          <a:custGeom>
            <a:avLst/>
            <a:gdLst>
              <a:gd name="csX0" fmla="*/ 0 w 524793"/>
              <a:gd name="csY0" fmla="*/ 63042 h 315212"/>
              <a:gd name="csX1" fmla="*/ 367187 w 524793"/>
              <a:gd name="csY1" fmla="*/ 63042 h 315212"/>
              <a:gd name="csX2" fmla="*/ 367187 w 524793"/>
              <a:gd name="csY2" fmla="*/ 0 h 315212"/>
              <a:gd name="csX3" fmla="*/ 524793 w 524793"/>
              <a:gd name="csY3" fmla="*/ 157606 h 315212"/>
              <a:gd name="csX4" fmla="*/ 367187 w 524793"/>
              <a:gd name="csY4" fmla="*/ 315212 h 315212"/>
              <a:gd name="csX5" fmla="*/ 367187 w 524793"/>
              <a:gd name="csY5" fmla="*/ 252170 h 315212"/>
              <a:gd name="csX6" fmla="*/ 0 w 524793"/>
              <a:gd name="csY6" fmla="*/ 252170 h 315212"/>
              <a:gd name="csX7" fmla="*/ 0 w 524793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24793" h="315212">
                <a:moveTo>
                  <a:pt x="0" y="63042"/>
                </a:moveTo>
                <a:lnTo>
                  <a:pt x="367187" y="63042"/>
                </a:lnTo>
                <a:lnTo>
                  <a:pt x="367187" y="0"/>
                </a:lnTo>
                <a:lnTo>
                  <a:pt x="524793" y="157606"/>
                </a:lnTo>
                <a:lnTo>
                  <a:pt x="367187" y="315212"/>
                </a:lnTo>
                <a:lnTo>
                  <a:pt x="367187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1" rIns="94563" bIns="6304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B9AE71A9-4E99-C004-5DA4-99568CC07209}"/>
              </a:ext>
            </a:extLst>
          </p:cNvPr>
          <p:cNvSpPr/>
          <p:nvPr/>
        </p:nvSpPr>
        <p:spPr>
          <a:xfrm>
            <a:off x="4895318" y="1135147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Knowledge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AC7DD5EB-FD6E-0CA6-B390-A0C1135C1E64}"/>
              </a:ext>
            </a:extLst>
          </p:cNvPr>
          <p:cNvSpPr/>
          <p:nvPr/>
        </p:nvSpPr>
        <p:spPr>
          <a:xfrm>
            <a:off x="5101551" y="1592334"/>
            <a:ext cx="1358240" cy="505826"/>
          </a:xfrm>
          <a:custGeom>
            <a:avLst/>
            <a:gdLst>
              <a:gd name="csX0" fmla="*/ 0 w 1789109"/>
              <a:gd name="csY0" fmla="*/ 73429 h 734294"/>
              <a:gd name="csX1" fmla="*/ 73429 w 1789109"/>
              <a:gd name="csY1" fmla="*/ 0 h 734294"/>
              <a:gd name="csX2" fmla="*/ 1715680 w 1789109"/>
              <a:gd name="csY2" fmla="*/ 0 h 734294"/>
              <a:gd name="csX3" fmla="*/ 1789109 w 1789109"/>
              <a:gd name="csY3" fmla="*/ 73429 h 734294"/>
              <a:gd name="csX4" fmla="*/ 1789109 w 1789109"/>
              <a:gd name="csY4" fmla="*/ 660865 h 734294"/>
              <a:gd name="csX5" fmla="*/ 1715680 w 1789109"/>
              <a:gd name="csY5" fmla="*/ 734294 h 734294"/>
              <a:gd name="csX6" fmla="*/ 73429 w 1789109"/>
              <a:gd name="csY6" fmla="*/ 734294 h 734294"/>
              <a:gd name="csX7" fmla="*/ 0 w 1789109"/>
              <a:gd name="csY7" fmla="*/ 660865 h 734294"/>
              <a:gd name="csX8" fmla="*/ 0 w 1789109"/>
              <a:gd name="csY8" fmla="*/ 73429 h 734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9109" h="734294">
                <a:moveTo>
                  <a:pt x="0" y="73429"/>
                </a:moveTo>
                <a:cubicBezTo>
                  <a:pt x="0" y="32875"/>
                  <a:pt x="32875" y="0"/>
                  <a:pt x="73429" y="0"/>
                </a:cubicBezTo>
                <a:lnTo>
                  <a:pt x="1715680" y="0"/>
                </a:lnTo>
                <a:cubicBezTo>
                  <a:pt x="1756234" y="0"/>
                  <a:pt x="1789109" y="32875"/>
                  <a:pt x="1789109" y="73429"/>
                </a:cubicBezTo>
                <a:lnTo>
                  <a:pt x="1789109" y="660865"/>
                </a:lnTo>
                <a:cubicBezTo>
                  <a:pt x="1789109" y="701419"/>
                  <a:pt x="1756234" y="734294"/>
                  <a:pt x="1715680" y="734294"/>
                </a:cubicBezTo>
                <a:lnTo>
                  <a:pt x="73429" y="734294"/>
                </a:lnTo>
                <a:cubicBezTo>
                  <a:pt x="32875" y="734294"/>
                  <a:pt x="0" y="701419"/>
                  <a:pt x="0" y="660865"/>
                </a:cubicBezTo>
                <a:lnTo>
                  <a:pt x="0" y="73429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515" tIns="85515" rIns="85515" bIns="85515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Make Predictions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Understand the Uncertainty </a:t>
            </a:r>
            <a:endParaRPr lang="en-US" sz="900" kern="1200" dirty="0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EAA6E868-520B-436F-C6F4-7129183AD297}"/>
              </a:ext>
            </a:extLst>
          </p:cNvPr>
          <p:cNvSpPr/>
          <p:nvPr/>
        </p:nvSpPr>
        <p:spPr>
          <a:xfrm rot="5">
            <a:off x="6413563" y="1169860"/>
            <a:ext cx="534629" cy="315212"/>
          </a:xfrm>
          <a:custGeom>
            <a:avLst/>
            <a:gdLst>
              <a:gd name="csX0" fmla="*/ 0 w 534629"/>
              <a:gd name="csY0" fmla="*/ 63042 h 315212"/>
              <a:gd name="csX1" fmla="*/ 377023 w 534629"/>
              <a:gd name="csY1" fmla="*/ 63042 h 315212"/>
              <a:gd name="csX2" fmla="*/ 377023 w 534629"/>
              <a:gd name="csY2" fmla="*/ 0 h 315212"/>
              <a:gd name="csX3" fmla="*/ 534629 w 534629"/>
              <a:gd name="csY3" fmla="*/ 157606 h 315212"/>
              <a:gd name="csX4" fmla="*/ 377023 w 534629"/>
              <a:gd name="csY4" fmla="*/ 315212 h 315212"/>
              <a:gd name="csX5" fmla="*/ 377023 w 534629"/>
              <a:gd name="csY5" fmla="*/ 252170 h 315212"/>
              <a:gd name="csX6" fmla="*/ 0 w 534629"/>
              <a:gd name="csY6" fmla="*/ 252170 h 315212"/>
              <a:gd name="csX7" fmla="*/ 0 w 534629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34629" h="315212">
                <a:moveTo>
                  <a:pt x="0" y="63042"/>
                </a:moveTo>
                <a:lnTo>
                  <a:pt x="377023" y="63042"/>
                </a:lnTo>
                <a:lnTo>
                  <a:pt x="377023" y="0"/>
                </a:lnTo>
                <a:lnTo>
                  <a:pt x="534629" y="157606"/>
                </a:lnTo>
                <a:lnTo>
                  <a:pt x="377023" y="315212"/>
                </a:lnTo>
                <a:lnTo>
                  <a:pt x="377023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2" rIns="94563" bIns="63041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3847193C-3AF3-E27A-F693-5F9A6801C33D}"/>
              </a:ext>
            </a:extLst>
          </p:cNvPr>
          <p:cNvSpPr/>
          <p:nvPr/>
        </p:nvSpPr>
        <p:spPr>
          <a:xfrm>
            <a:off x="7170115" y="1135151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Decision</a:t>
            </a: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E512E7AB-B0C1-FC1E-70EE-E3F85E718298}"/>
              </a:ext>
            </a:extLst>
          </p:cNvPr>
          <p:cNvSpPr/>
          <p:nvPr/>
        </p:nvSpPr>
        <p:spPr>
          <a:xfrm>
            <a:off x="7315650" y="1581076"/>
            <a:ext cx="1572812" cy="505826"/>
          </a:xfrm>
          <a:custGeom>
            <a:avLst/>
            <a:gdLst>
              <a:gd name="csX0" fmla="*/ 0 w 1789109"/>
              <a:gd name="csY0" fmla="*/ 73429 h 734294"/>
              <a:gd name="csX1" fmla="*/ 73429 w 1789109"/>
              <a:gd name="csY1" fmla="*/ 0 h 734294"/>
              <a:gd name="csX2" fmla="*/ 1715680 w 1789109"/>
              <a:gd name="csY2" fmla="*/ 0 h 734294"/>
              <a:gd name="csX3" fmla="*/ 1789109 w 1789109"/>
              <a:gd name="csY3" fmla="*/ 73429 h 734294"/>
              <a:gd name="csX4" fmla="*/ 1789109 w 1789109"/>
              <a:gd name="csY4" fmla="*/ 660865 h 734294"/>
              <a:gd name="csX5" fmla="*/ 1715680 w 1789109"/>
              <a:gd name="csY5" fmla="*/ 734294 h 734294"/>
              <a:gd name="csX6" fmla="*/ 73429 w 1789109"/>
              <a:gd name="csY6" fmla="*/ 734294 h 734294"/>
              <a:gd name="csX7" fmla="*/ 0 w 1789109"/>
              <a:gd name="csY7" fmla="*/ 660865 h 734294"/>
              <a:gd name="csX8" fmla="*/ 0 w 1789109"/>
              <a:gd name="csY8" fmla="*/ 73429 h 734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9109" h="734294">
                <a:moveTo>
                  <a:pt x="0" y="73429"/>
                </a:moveTo>
                <a:cubicBezTo>
                  <a:pt x="0" y="32875"/>
                  <a:pt x="32875" y="0"/>
                  <a:pt x="73429" y="0"/>
                </a:cubicBezTo>
                <a:lnTo>
                  <a:pt x="1715680" y="0"/>
                </a:lnTo>
                <a:cubicBezTo>
                  <a:pt x="1756234" y="0"/>
                  <a:pt x="1789109" y="32875"/>
                  <a:pt x="1789109" y="73429"/>
                </a:cubicBezTo>
                <a:lnTo>
                  <a:pt x="1789109" y="660865"/>
                </a:lnTo>
                <a:cubicBezTo>
                  <a:pt x="1789109" y="701419"/>
                  <a:pt x="1756234" y="734294"/>
                  <a:pt x="1715680" y="734294"/>
                </a:cubicBezTo>
                <a:lnTo>
                  <a:pt x="73429" y="734294"/>
                </a:lnTo>
                <a:cubicBezTo>
                  <a:pt x="32875" y="734294"/>
                  <a:pt x="0" y="701419"/>
                  <a:pt x="0" y="660865"/>
                </a:cubicBezTo>
                <a:lnTo>
                  <a:pt x="0" y="73429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515" tIns="85515" rIns="85515" bIns="85515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Discussions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Personal Preferences</a:t>
            </a:r>
          </a:p>
        </p:txBody>
      </p:sp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C997A171-E2F6-317B-0E6C-402D6A2F7636}"/>
              </a:ext>
            </a:extLst>
          </p:cNvPr>
          <p:cNvSpPr/>
          <p:nvPr/>
        </p:nvSpPr>
        <p:spPr>
          <a:xfrm>
            <a:off x="2570708" y="845260"/>
            <a:ext cx="4002583" cy="1568279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2AC1B5B9-0AE3-BDD4-B985-5E31BFFBD48B}"/>
              </a:ext>
            </a:extLst>
          </p:cNvPr>
          <p:cNvCxnSpPr>
            <a:cxnSpLocks/>
          </p:cNvCxnSpPr>
          <p:nvPr/>
        </p:nvCxnSpPr>
        <p:spPr>
          <a:xfrm flipH="1">
            <a:off x="3181918" y="2516087"/>
            <a:ext cx="134548" cy="42780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3D52A493-CC94-BC66-E561-D68BBE6DEE5A}"/>
              </a:ext>
            </a:extLst>
          </p:cNvPr>
          <p:cNvCxnSpPr>
            <a:cxnSpLocks/>
          </p:cNvCxnSpPr>
          <p:nvPr/>
        </p:nvCxnSpPr>
        <p:spPr>
          <a:xfrm flipH="1">
            <a:off x="5183217" y="2475770"/>
            <a:ext cx="184738" cy="505047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7981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6" grpId="0"/>
      <p:bldP spid="18" grpId="0"/>
      <p:bldP spid="21" grpId="0"/>
      <p:bldP spid="66" grpId="0"/>
      <p:bldP spid="68" grpId="0" animBg="1"/>
      <p:bldP spid="71" grpId="0" animBg="1"/>
      <p:bldP spid="74" grpId="0" animBg="1"/>
      <p:bldP spid="77" grpId="0" animBg="1"/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76857-157A-DC0E-C999-37A5DD656E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4D9EEFC0-8D3C-1CDE-D800-CDC0BE250B88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92500"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Think about and Discuss the Following 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D94B9C-02C9-4403-7542-D3CCAE0EF1B8}"/>
              </a:ext>
            </a:extLst>
          </p:cNvPr>
          <p:cNvSpPr txBox="1"/>
          <p:nvPr/>
        </p:nvSpPr>
        <p:spPr>
          <a:xfrm>
            <a:off x="329645" y="3785461"/>
            <a:ext cx="6296298" cy="4137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2000" dirty="0"/>
              <a:t>3. What is Artificial Intelligence?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7E693F-6147-07D5-0079-E609F518B33E}"/>
              </a:ext>
            </a:extLst>
          </p:cNvPr>
          <p:cNvSpPr txBox="1"/>
          <p:nvPr/>
        </p:nvSpPr>
        <p:spPr>
          <a:xfrm>
            <a:off x="1004995" y="4171597"/>
            <a:ext cx="6429662" cy="598619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b="0" dirty="0"/>
              <a:t>We nowadays are talking about AI can do this, AI can do that. But what is it?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3825D4-1D61-9343-680C-CE81B8D34D1D}"/>
              </a:ext>
            </a:extLst>
          </p:cNvPr>
          <p:cNvSpPr txBox="1"/>
          <p:nvPr/>
        </p:nvSpPr>
        <p:spPr>
          <a:xfrm>
            <a:off x="329645" y="2751497"/>
            <a:ext cx="7780361" cy="413711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2000" dirty="0"/>
              <a:t>2. What is Machine Learning? And how does it work?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96CDFE-9D25-DE9D-3C46-82B4330B6A3F}"/>
              </a:ext>
            </a:extLst>
          </p:cNvPr>
          <p:cNvSpPr txBox="1"/>
          <p:nvPr/>
        </p:nvSpPr>
        <p:spPr>
          <a:xfrm>
            <a:off x="1004995" y="3192156"/>
            <a:ext cx="6429662" cy="413711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b="0" dirty="0"/>
              <a:t>Sounds like an outdated term. But it is core functions of AI.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F45918-ECDB-30FA-9DA0-9562D89179B3}"/>
              </a:ext>
            </a:extLst>
          </p:cNvPr>
          <p:cNvSpPr txBox="1"/>
          <p:nvPr/>
        </p:nvSpPr>
        <p:spPr>
          <a:xfrm>
            <a:off x="329645" y="639428"/>
            <a:ext cx="5183927" cy="768514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2000" dirty="0"/>
              <a:t>1. Have you used any AI services? </a:t>
            </a:r>
          </a:p>
          <a:p>
            <a:r>
              <a:rPr lang="en-US" sz="2000" dirty="0"/>
              <a:t>How often and for what purposes?</a:t>
            </a:r>
          </a:p>
        </p:txBody>
      </p:sp>
      <p:pic>
        <p:nvPicPr>
          <p:cNvPr id="22" name="Picture 21" descr="🔥 21 AI Tools That'll Make Your Work (and Life) Way Easier | by Generative  AI | Medium">
            <a:extLst>
              <a:ext uri="{FF2B5EF4-FFF2-40B4-BE49-F238E27FC236}">
                <a16:creationId xmlns:a16="http://schemas.microsoft.com/office/drawing/2014/main" id="{04528233-117D-BFBC-CFD5-4655C561D5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2450" y="1275199"/>
            <a:ext cx="1181038" cy="14762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642DCD5-5E97-74CC-E69D-6CA4BC850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8265" y="639428"/>
            <a:ext cx="2840213" cy="2112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9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8EE34-F621-E3C7-3517-AE2239E04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37168D0F-0D5D-76E1-16BA-A051106B7F3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and Machine Learning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36840-E85E-4EAE-F966-0EB569223CC2}"/>
              </a:ext>
            </a:extLst>
          </p:cNvPr>
          <p:cNvSpPr txBox="1"/>
          <p:nvPr/>
        </p:nvSpPr>
        <p:spPr>
          <a:xfrm>
            <a:off x="357492" y="735414"/>
            <a:ext cx="7850074" cy="57276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800" dirty="0"/>
              <a:t>Artificial Intelligence is not new, it refers to a system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6E9E0B-7317-62EC-9900-D5D9A199C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51" y="1074807"/>
            <a:ext cx="7907407" cy="7062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9067CDD-2732-001D-837E-9EB8BFB9E825}"/>
              </a:ext>
            </a:extLst>
          </p:cNvPr>
          <p:cNvSpPr txBox="1"/>
          <p:nvPr/>
        </p:nvSpPr>
        <p:spPr>
          <a:xfrm>
            <a:off x="357492" y="2072634"/>
            <a:ext cx="7692166" cy="49911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800" dirty="0"/>
              <a:t>Machine Learning or Data Mining is a subcategory of AI</a:t>
            </a:r>
          </a:p>
        </p:txBody>
      </p:sp>
      <p:pic>
        <p:nvPicPr>
          <p:cNvPr id="14" name="Picture 2" descr="Image result for Knowledge Discovery in Databases">
            <a:extLst>
              <a:ext uri="{FF2B5EF4-FFF2-40B4-BE49-F238E27FC236}">
                <a16:creationId xmlns:a16="http://schemas.microsoft.com/office/drawing/2014/main" id="{67DF3648-6BC6-42EF-0856-2F1F9F9727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38" y="2511845"/>
            <a:ext cx="3889847" cy="2123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2957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EA860-6287-4EFE-240A-50A8099A8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56333EB7-7D92-C415-4437-A0192EB0AEB3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Simple Predictive </a:t>
            </a:r>
            <a:r>
              <a:rPr lang="en-US"/>
              <a:t>and Regression </a:t>
            </a:r>
            <a:r>
              <a:rPr lang="en-US" dirty="0"/>
              <a:t>Analyses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01658-2C16-F393-D285-BC377FEA0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4324" y="971039"/>
            <a:ext cx="4546600" cy="1174750"/>
          </a:xfrm>
          <a:prstGeom prst="rect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eaLnBrk="1" hangingPunct="1"/>
            <a:endParaRPr lang="en-US">
              <a:cs typeface="Arial" charset="0"/>
            </a:endParaRP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E833316D-AB10-1F04-66F6-3FEC942AC049}"/>
              </a:ext>
            </a:extLst>
          </p:cNvPr>
          <p:cNvSpPr txBox="1">
            <a:spLocks noChangeArrowheads="1"/>
          </p:cNvSpPr>
          <p:nvPr/>
        </p:nvSpPr>
        <p:spPr>
          <a:xfrm>
            <a:off x="4195924" y="1154693"/>
            <a:ext cx="4343400" cy="8810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Sales = b</a:t>
            </a:r>
            <a:r>
              <a:rPr lang="en-US" baseline="-25000" dirty="0">
                <a:latin typeface="Arial" charset="0"/>
                <a:cs typeface="Arial" charset="0"/>
              </a:rPr>
              <a:t>0</a:t>
            </a:r>
            <a:r>
              <a:rPr lang="en-US" dirty="0">
                <a:latin typeface="Arial" charset="0"/>
                <a:cs typeface="Arial" charset="0"/>
              </a:rPr>
              <a:t> + b</a:t>
            </a:r>
            <a:r>
              <a:rPr lang="en-US" baseline="-25000" dirty="0">
                <a:latin typeface="Arial" charset="0"/>
                <a:cs typeface="Arial" charset="0"/>
              </a:rPr>
              <a:t>1</a:t>
            </a:r>
            <a:r>
              <a:rPr lang="en-US" dirty="0">
                <a:latin typeface="Arial" charset="0"/>
                <a:cs typeface="Arial" charset="0"/>
              </a:rPr>
              <a:t> (Price) </a:t>
            </a:r>
          </a:p>
          <a:p>
            <a:pPr fontAlgn="auto">
              <a:spcAft>
                <a:spcPts val="0"/>
              </a:spcAft>
              <a:buFont typeface="Wingdings" charset="0"/>
              <a:buNone/>
            </a:pPr>
            <a:r>
              <a:rPr lang="en-US" dirty="0">
                <a:latin typeface="Arial" charset="0"/>
                <a:cs typeface="Arial" charset="0"/>
              </a:rPr>
              <a:t>		    + b</a:t>
            </a:r>
            <a:r>
              <a:rPr lang="en-US" baseline="-25000" dirty="0">
                <a:latin typeface="Arial" charset="0"/>
                <a:cs typeface="Arial" charset="0"/>
              </a:rPr>
              <a:t>2</a:t>
            </a:r>
            <a:r>
              <a:rPr lang="en-US" dirty="0">
                <a:latin typeface="Arial" charset="0"/>
                <a:cs typeface="Arial" charset="0"/>
              </a:rPr>
              <a:t> (Advertising)</a:t>
            </a:r>
          </a:p>
        </p:txBody>
      </p:sp>
      <p:graphicFrame>
        <p:nvGraphicFramePr>
          <p:cNvPr id="15" name="Group 83">
            <a:extLst>
              <a:ext uri="{FF2B5EF4-FFF2-40B4-BE49-F238E27FC236}">
                <a16:creationId xmlns:a16="http://schemas.microsoft.com/office/drawing/2014/main" id="{B4A7049C-B169-E4A8-9D1C-C612C480364D}"/>
              </a:ext>
            </a:extLst>
          </p:cNvPr>
          <p:cNvGraphicFramePr>
            <a:graphicFrameLocks noGrp="1"/>
          </p:cNvGraphicFramePr>
          <p:nvPr/>
        </p:nvGraphicFramePr>
        <p:xfrm>
          <a:off x="436418" y="748146"/>
          <a:ext cx="3463636" cy="3947032"/>
        </p:xfrm>
        <a:graphic>
          <a:graphicData uri="http://schemas.openxmlformats.org/drawingml/2006/table">
            <a:tbl>
              <a:tblPr/>
              <a:tblGrid>
                <a:gridCol w="677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9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3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047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6109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Week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Pie Sales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Price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($)</a:t>
                      </a:r>
                      <a:endParaRPr kumimoji="0" 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Advertising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($100s)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7DA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3.3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460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3.3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430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4.5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6.80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380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430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8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470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6.40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3.7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9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3.5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10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490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11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340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7.20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3.5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12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7.90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3.2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13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440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5.90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4.0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14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450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5.00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3.5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1683"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15</a:t>
                      </a:r>
                    </a:p>
                  </a:txBody>
                  <a:tcPr marT="34286" marB="34286" anchor="b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300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7.00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2.7</a:t>
                      </a:r>
                    </a:p>
                  </a:txBody>
                  <a:tcPr marT="34286" marB="34286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6" name="Freeform 80">
            <a:extLst>
              <a:ext uri="{FF2B5EF4-FFF2-40B4-BE49-F238E27FC236}">
                <a16:creationId xmlns:a16="http://schemas.microsoft.com/office/drawing/2014/main" id="{C7F921B0-46E3-9BBF-EF17-69692A07EF3B}"/>
              </a:ext>
            </a:extLst>
          </p:cNvPr>
          <p:cNvSpPr>
            <a:spLocks/>
          </p:cNvSpPr>
          <p:nvPr/>
        </p:nvSpPr>
        <p:spPr bwMode="auto">
          <a:xfrm>
            <a:off x="4445306" y="1084090"/>
            <a:ext cx="604838" cy="116681"/>
          </a:xfrm>
          <a:custGeom>
            <a:avLst/>
            <a:gdLst>
              <a:gd name="T0" fmla="*/ 0 w 381"/>
              <a:gd name="T1" fmla="*/ 2147483646 h 98"/>
              <a:gd name="T2" fmla="*/ 2147483646 w 381"/>
              <a:gd name="T3" fmla="*/ 0 h 98"/>
              <a:gd name="T4" fmla="*/ 2147483646 w 381"/>
              <a:gd name="T5" fmla="*/ 2147483646 h 98"/>
              <a:gd name="T6" fmla="*/ 0 60000 65536"/>
              <a:gd name="T7" fmla="*/ 0 60000 65536"/>
              <a:gd name="T8" fmla="*/ 0 60000 65536"/>
              <a:gd name="T9" fmla="*/ 0 w 381"/>
              <a:gd name="T10" fmla="*/ 0 h 98"/>
              <a:gd name="T11" fmla="*/ 381 w 381"/>
              <a:gd name="T12" fmla="*/ 98 h 9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81" h="98">
                <a:moveTo>
                  <a:pt x="0" y="96"/>
                </a:moveTo>
                <a:lnTo>
                  <a:pt x="192" y="0"/>
                </a:lnTo>
                <a:lnTo>
                  <a:pt x="381" y="98"/>
                </a:lnTo>
              </a:path>
            </a:pathLst>
          </a:custGeom>
          <a:noFill/>
          <a:ln w="9525" cap="flat" cmpd="sng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7" name="Rectangle 81">
            <a:extLst>
              <a:ext uri="{FF2B5EF4-FFF2-40B4-BE49-F238E27FC236}">
                <a16:creationId xmlns:a16="http://schemas.microsoft.com/office/drawing/2014/main" id="{76D92CAE-F21C-71FE-EC76-8249A9A3C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1766" y="509374"/>
            <a:ext cx="468283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eaLnBrk="1" hangingPunct="1"/>
            <a:r>
              <a:rPr lang="en-US" dirty="0">
                <a:solidFill>
                  <a:srgbClr val="2A315F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Multiple regression equation:</a:t>
            </a:r>
          </a:p>
        </p:txBody>
      </p:sp>
      <p:pic>
        <p:nvPicPr>
          <p:cNvPr id="18" name="Picture 82" descr="j0228901">
            <a:extLst>
              <a:ext uri="{FF2B5EF4-FFF2-40B4-BE49-F238E27FC236}">
                <a16:creationId xmlns:a16="http://schemas.microsoft.com/office/drawing/2014/main" id="{EA7B462E-D246-716F-46DD-85E57C4BF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593" y="574374"/>
            <a:ext cx="829525" cy="34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D1465E-C862-EB4D-DCA4-C40DC38B8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546" y="2607454"/>
            <a:ext cx="4042778" cy="172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624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B66ED-0CD5-3BA8-488D-B9B997B64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2A0657E-8F75-C540-F027-1CD0844415D2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Machine Learning</a:t>
            </a:r>
          </a:p>
        </p:txBody>
      </p:sp>
      <p:pic>
        <p:nvPicPr>
          <p:cNvPr id="3" name="Content Placeholder 2" descr="Keras Tutorial: How to get started with Keras, Deep Learning, and Python -  PyImageSearch">
            <a:extLst>
              <a:ext uri="{FF2B5EF4-FFF2-40B4-BE49-F238E27FC236}">
                <a16:creationId xmlns:a16="http://schemas.microsoft.com/office/drawing/2014/main" id="{55618E46-6639-78EF-E78D-FFFB8C93CC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87150" y="2418480"/>
            <a:ext cx="4511105" cy="1285664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E1D56D6A-FB3D-C0BD-88D1-0EAB61FA7EB1}"/>
              </a:ext>
            </a:extLst>
          </p:cNvPr>
          <p:cNvSpPr txBox="1">
            <a:spLocks/>
          </p:cNvSpPr>
          <p:nvPr/>
        </p:nvSpPr>
        <p:spPr>
          <a:xfrm>
            <a:off x="272162" y="613781"/>
            <a:ext cx="8381587" cy="1468408"/>
          </a:xfrm>
          <a:prstGeom prst="rect">
            <a:avLst/>
          </a:prstGeom>
        </p:spPr>
        <p:txBody>
          <a:bodyPr/>
          <a:lstStyle>
            <a:lvl1pPr marL="255588" indent="-2555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 sz="2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 sz="20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1800" b="1" dirty="0">
                <a:solidFill>
                  <a:srgbClr val="FF4A00"/>
                </a:solidFill>
                <a:ea typeface="SimSun" panose="02010600030101010101" pitchFamily="2" charset="-122"/>
              </a:rPr>
              <a:t>Supervised Learning</a:t>
            </a:r>
          </a:p>
          <a:p>
            <a:pPr lvl="1" fontAlgn="auto">
              <a:spcAft>
                <a:spcPts val="0"/>
              </a:spcAft>
            </a:pPr>
            <a:r>
              <a:rPr lang="en-US" altLang="zh-CN" sz="1600" dirty="0">
                <a:ea typeface="SimSun" panose="02010600030101010101" pitchFamily="2" charset="-122"/>
              </a:rPr>
              <a:t>The data (i.e., examples or observations) </a:t>
            </a:r>
            <a:r>
              <a:rPr lang="en-US" altLang="zh-CN" sz="1600" u="sng" dirty="0">
                <a:ea typeface="SimSun" panose="02010600030101010101" pitchFamily="2" charset="-122"/>
              </a:rPr>
              <a:t>are labeled with pre-defined classes</a:t>
            </a:r>
            <a:r>
              <a:rPr lang="en-US" altLang="zh-CN" sz="1600" dirty="0">
                <a:ea typeface="SimSun" panose="02010600030101010101" pitchFamily="2" charset="-122"/>
              </a:rPr>
              <a:t>. It is like that a teacher gives the lectures (</a:t>
            </a:r>
            <a:r>
              <a:rPr lang="en-US" altLang="zh-CN" sz="1600" b="1" dirty="0">
                <a:solidFill>
                  <a:srgbClr val="FF0000"/>
                </a:solidFill>
                <a:ea typeface="SimSun" panose="02010600030101010101" pitchFamily="2" charset="-122"/>
              </a:rPr>
              <a:t>supervision</a:t>
            </a:r>
            <a:r>
              <a:rPr lang="en-US" altLang="zh-CN" sz="1600" dirty="0">
                <a:ea typeface="SimSun" panose="02010600030101010101" pitchFamily="2" charset="-122"/>
              </a:rPr>
              <a:t>). </a:t>
            </a:r>
          </a:p>
          <a:p>
            <a:pPr lvl="1" fontAlgn="auto">
              <a:spcAft>
                <a:spcPts val="0"/>
              </a:spcAft>
            </a:pPr>
            <a:r>
              <a:rPr lang="en-US" altLang="zh-CN" sz="1600" dirty="0">
                <a:ea typeface="SimSun" panose="02010600030101010101" pitchFamily="2" charset="-122"/>
              </a:rPr>
              <a:t>Classification is seen as supervised learning from training data.</a:t>
            </a:r>
          </a:p>
          <a:p>
            <a:pPr lvl="1" fontAlgn="auto">
              <a:spcAft>
                <a:spcPts val="0"/>
              </a:spcAft>
            </a:pPr>
            <a:r>
              <a:rPr lang="en-US" altLang="zh-CN" sz="1600" dirty="0">
                <a:ea typeface="SimSun" panose="02010600030101010101" pitchFamily="2" charset="-122"/>
              </a:rPr>
              <a:t>Test data are classified into these classes too.</a:t>
            </a:r>
            <a:endParaRPr lang="en-US" altLang="zh-CN" sz="100" b="1" dirty="0">
              <a:solidFill>
                <a:srgbClr val="F83F24"/>
              </a:solidFill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927160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45A85-7A38-693D-6559-5729332CF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DD7428FB-6A5D-D34F-6E3D-9457372A697D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and Large Language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27027B-15BF-11F5-D0C1-2B6067420F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208" y="789771"/>
            <a:ext cx="6243584" cy="356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999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1E2F85-158E-0719-163E-C114718C4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FF18A27D-771C-ABC7-09DB-091C257F2A8F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services and Large Language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C28DFC9-1A22-8440-F8D7-44EE8C2226EE}"/>
              </a:ext>
            </a:extLst>
          </p:cNvPr>
          <p:cNvSpPr txBox="1"/>
          <p:nvPr/>
        </p:nvSpPr>
        <p:spPr>
          <a:xfrm>
            <a:off x="254764" y="630377"/>
            <a:ext cx="8779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State-of-the-art AI is often based on deep neural networks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DD759B-905F-B8DC-9515-2E6282D606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175" y="992040"/>
            <a:ext cx="5023690" cy="333641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152019-2338-96D4-D28E-11E7860FBA84}"/>
              </a:ext>
            </a:extLst>
          </p:cNvPr>
          <p:cNvSpPr txBox="1"/>
          <p:nvPr/>
        </p:nvSpPr>
        <p:spPr>
          <a:xfrm>
            <a:off x="4143720" y="3756740"/>
            <a:ext cx="4641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8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Neural networks are composed of </a:t>
            </a:r>
            <a:r>
              <a:rPr lang="en-US" sz="1800" b="0" i="0" u="none" strike="noStrike" baseline="0" dirty="0">
                <a:solidFill>
                  <a:srgbClr val="EF2D59"/>
                </a:solidFill>
                <a:latin typeface="Helvetica" panose="020B0604020202020204" pitchFamily="34" charset="0"/>
              </a:rPr>
              <a:t>nodes</a:t>
            </a:r>
          </a:p>
          <a:p>
            <a:pPr algn="l"/>
            <a:r>
              <a:rPr lang="en-US" sz="1800" b="0" i="0" u="none" strike="noStrike" baseline="0" dirty="0">
                <a:solidFill>
                  <a:srgbClr val="EF2D59"/>
                </a:solidFill>
                <a:latin typeface="Helvetica" panose="020B0604020202020204" pitchFamily="34" charset="0"/>
              </a:rPr>
              <a:t>and connections</a:t>
            </a:r>
            <a:r>
              <a:rPr lang="en-US" sz="18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. The whole architecture</a:t>
            </a:r>
          </a:p>
          <a:p>
            <a:pPr algn="l"/>
            <a:r>
              <a:rPr lang="en-US" sz="18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needs to be </a:t>
            </a:r>
            <a:r>
              <a:rPr lang="en-US" sz="1800" b="0" i="0" u="none" strike="noStrike" baseline="0" dirty="0">
                <a:solidFill>
                  <a:srgbClr val="EF2D59"/>
                </a:solidFill>
                <a:latin typeface="Helvetica" panose="020B0604020202020204" pitchFamily="34" charset="0"/>
              </a:rPr>
              <a:t>trained with data</a:t>
            </a:r>
            <a:r>
              <a:rPr lang="en-US" sz="1800" b="0" i="0" u="none" strike="noStrike" baseline="0" dirty="0">
                <a:solidFill>
                  <a:srgbClr val="848888"/>
                </a:solidFill>
                <a:latin typeface="Helvetica" panose="020B0604020202020204" pitchFamily="34" charset="0"/>
              </a:rPr>
              <a:t>.</a:t>
            </a:r>
            <a:endParaRPr lang="en-US" sz="1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A99C1B-8C3D-F0D0-EFAA-F0A11345AE9E}"/>
              </a:ext>
            </a:extLst>
          </p:cNvPr>
          <p:cNvSpPr txBox="1"/>
          <p:nvPr/>
        </p:nvSpPr>
        <p:spPr>
          <a:xfrm>
            <a:off x="559794" y="2033141"/>
            <a:ext cx="168764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Input data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(e.g., health,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weather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features)</a:t>
            </a:r>
            <a:endParaRPr lang="en-US" sz="1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18B45B6-E286-A8E9-DCEB-447D03E71233}"/>
              </a:ext>
            </a:extLst>
          </p:cNvPr>
          <p:cNvSpPr txBox="1"/>
          <p:nvPr/>
        </p:nvSpPr>
        <p:spPr>
          <a:xfrm>
            <a:off x="6769865" y="1987488"/>
            <a:ext cx="162842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Output (e.g.,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disease or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hurricane</a:t>
            </a:r>
          </a:p>
          <a:p>
            <a:pPr algn="l"/>
            <a:r>
              <a:rPr lang="en-US" sz="1600" b="0" i="0" u="none" strike="noStrike" baseline="0" dirty="0">
                <a:solidFill>
                  <a:srgbClr val="21173D"/>
                </a:solidFill>
                <a:latin typeface="Helvetica" panose="020B0604020202020204" pitchFamily="34" charset="0"/>
              </a:rPr>
              <a:t>predictions)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414796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0E5D5D-E9E3-1EC2-CE1B-4F759EFF4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96FB4589-EB44-C02F-3F59-7676F99B5583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Deep Neural Networks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384D5D-A134-581E-9972-0B85DB2867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604" y="1239480"/>
            <a:ext cx="8598657" cy="293668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E0537A1-A9AE-D007-6A35-A2B1019B5E44}"/>
              </a:ext>
            </a:extLst>
          </p:cNvPr>
          <p:cNvSpPr txBox="1"/>
          <p:nvPr/>
        </p:nvSpPr>
        <p:spPr>
          <a:xfrm>
            <a:off x="254764" y="630377"/>
            <a:ext cx="8779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Achieve good results because it is flexible enough</a:t>
            </a:r>
          </a:p>
        </p:txBody>
      </p:sp>
    </p:spTree>
    <p:extLst>
      <p:ext uri="{BB962C8B-B14F-4D97-AF65-F5344CB8AC3E}">
        <p14:creationId xmlns:p14="http://schemas.microsoft.com/office/powerpoint/2010/main" val="11413781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69C07-41BB-82BB-6EF7-43ED71874B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F9856B68-6773-79CB-43F6-7245AECF0563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services and Large Language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2B3630-AA44-E1F3-E581-9216C3D1C449}"/>
              </a:ext>
            </a:extLst>
          </p:cNvPr>
          <p:cNvSpPr txBox="1"/>
          <p:nvPr/>
        </p:nvSpPr>
        <p:spPr>
          <a:xfrm>
            <a:off x="254764" y="685189"/>
            <a:ext cx="8779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Deep Neural Networks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AD5FFF-C4A8-C578-5FDA-B4D7BE6D70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116" y="1403010"/>
            <a:ext cx="7613599" cy="2166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877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86A19-DBEF-ADEA-B263-8208574D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5AD03C96-E503-31F2-AF2F-C406AF845F1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services and Large Language Model (LLM)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61DE6B-32C9-A4B9-8131-B4918679030F}"/>
              </a:ext>
            </a:extLst>
          </p:cNvPr>
          <p:cNvSpPr txBox="1"/>
          <p:nvPr/>
        </p:nvSpPr>
        <p:spPr>
          <a:xfrm>
            <a:off x="254764" y="607135"/>
            <a:ext cx="344139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Deep Neural Networks</a:t>
            </a:r>
          </a:p>
        </p:txBody>
      </p:sp>
      <p:pic>
        <p:nvPicPr>
          <p:cNvPr id="5" name="Graphic 4" descr="Images with solid fill">
            <a:extLst>
              <a:ext uri="{FF2B5EF4-FFF2-40B4-BE49-F238E27FC236}">
                <a16:creationId xmlns:a16="http://schemas.microsoft.com/office/drawing/2014/main" id="{A8F7B963-068A-2AD3-EF75-A194C0D270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44840" y="3624620"/>
            <a:ext cx="602646" cy="497444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7FAA3A4-1E09-7E24-125C-9FD28A51D918}"/>
              </a:ext>
            </a:extLst>
          </p:cNvPr>
          <p:cNvCxnSpPr>
            <a:cxnSpLocks/>
          </p:cNvCxnSpPr>
          <p:nvPr/>
        </p:nvCxnSpPr>
        <p:spPr>
          <a:xfrm>
            <a:off x="2199161" y="3875343"/>
            <a:ext cx="3760893" cy="0"/>
          </a:xfrm>
          <a:prstGeom prst="straightConnector1">
            <a:avLst/>
          </a:prstGeom>
          <a:ln w="28575">
            <a:tailEnd type="stealth" w="lg" len="lg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D9FED51-C626-6653-60FF-9530859E1384}"/>
              </a:ext>
            </a:extLst>
          </p:cNvPr>
          <p:cNvSpPr txBox="1"/>
          <p:nvPr/>
        </p:nvSpPr>
        <p:spPr>
          <a:xfrm>
            <a:off x="5923599" y="3692537"/>
            <a:ext cx="28012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384-dimensional embedding vectors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3BA0B83-E706-FB0A-1B4F-69578C8F3019}"/>
              </a:ext>
            </a:extLst>
          </p:cNvPr>
          <p:cNvSpPr txBox="1"/>
          <p:nvPr/>
        </p:nvSpPr>
        <p:spPr>
          <a:xfrm>
            <a:off x="2412573" y="3554038"/>
            <a:ext cx="29968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kern="0" dirty="0">
                <a:latin typeface="Verdana" panose="020B0604030504040204" pitchFamily="34" charset="0"/>
                <a:ea typeface="Verdana" panose="020B0604030504040204" pitchFamily="34" charset="0"/>
              </a:rPr>
              <a:t>256 X 256 p</a:t>
            </a:r>
            <a:r>
              <a:rPr lang="en-US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ixel-level vectors</a:t>
            </a:r>
            <a:endParaRPr lang="en-US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863C36-E2C7-5132-89A8-2469271CD5DD}"/>
              </a:ext>
            </a:extLst>
          </p:cNvPr>
          <p:cNvSpPr txBox="1"/>
          <p:nvPr/>
        </p:nvSpPr>
        <p:spPr>
          <a:xfrm>
            <a:off x="466125" y="4368785"/>
            <a:ext cx="688972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u="sng" kern="0" dirty="0">
                <a:latin typeface="Verdana" panose="020B0604030504040204" pitchFamily="34" charset="0"/>
                <a:ea typeface="Verdana" panose="020B0604030504040204" pitchFamily="34" charset="0"/>
              </a:rPr>
              <a:t>One key shortcoming! </a:t>
            </a:r>
            <a:endParaRPr lang="en-US" sz="1400" kern="0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78C974-AC0D-FAAA-DFE6-65F8F1905F52}"/>
              </a:ext>
            </a:extLst>
          </p:cNvPr>
          <p:cNvSpPr txBox="1"/>
          <p:nvPr/>
        </p:nvSpPr>
        <p:spPr>
          <a:xfrm>
            <a:off x="2135367" y="3891232"/>
            <a:ext cx="3888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DINOv2 model (DNN, Transformer-Based)</a:t>
            </a:r>
          </a:p>
          <a:p>
            <a:r>
              <a:rPr lang="en-US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(</a:t>
            </a:r>
            <a:r>
              <a:rPr lang="en-US" sz="1200" i="1" kern="0" dirty="0" err="1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Oquab</a:t>
            </a:r>
            <a:r>
              <a:rPr lang="en-US" sz="1200" i="1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 et al., 2024</a:t>
            </a:r>
            <a:r>
              <a:rPr lang="en-US" sz="1200" kern="0" dirty="0">
                <a:effectLst/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358E194-9458-9FED-F5F5-30FA22B6D3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0103" y="607135"/>
            <a:ext cx="4125817" cy="290201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1A65CAFF-E859-1F6F-397D-22EFEF2B9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25" y="957317"/>
            <a:ext cx="2431630" cy="2567139"/>
          </a:xfrm>
          <a:prstGeom prst="rect">
            <a:avLst/>
          </a:prstGeom>
          <a:ln>
            <a:solidFill>
              <a:schemeClr val="accent3"/>
            </a:solidFill>
          </a:ln>
        </p:spPr>
      </p:pic>
    </p:spTree>
    <p:extLst>
      <p:ext uri="{BB962C8B-B14F-4D97-AF65-F5344CB8AC3E}">
        <p14:creationId xmlns:p14="http://schemas.microsoft.com/office/powerpoint/2010/main" val="26441849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DCEAC-3010-0C0B-D2EC-7215219F9A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C0E016D-948F-DE2C-2376-4AFCF101D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418" y="78184"/>
            <a:ext cx="2924682" cy="1420109"/>
          </a:xfrm>
        </p:spPr>
        <p:txBody>
          <a:bodyPr/>
          <a:lstStyle/>
          <a:p>
            <a:r>
              <a:rPr lang="en-US" sz="2400" dirty="0"/>
              <a:t>Basic Ideas:</a:t>
            </a:r>
            <a:br>
              <a:rPr lang="en-US" sz="2400" dirty="0"/>
            </a:br>
            <a:r>
              <a:rPr lang="en-US" sz="1200" dirty="0"/>
              <a:t>Word2Vec as an example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5AA965-A0BE-AE20-AE4B-998C58B73F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805" y="1125116"/>
            <a:ext cx="7167271" cy="260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481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049B98-9792-95B3-8587-94EFFD6C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9A4CC9C-FD32-512C-9DC5-D2DE88E2141E}"/>
              </a:ext>
            </a:extLst>
          </p:cNvPr>
          <p:cNvSpPr txBox="1"/>
          <p:nvPr/>
        </p:nvSpPr>
        <p:spPr>
          <a:xfrm>
            <a:off x="91943" y="135958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Large Language Model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08D627-D6A9-E173-E2FE-8C6CB4564F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603" y="1213597"/>
            <a:ext cx="7510791" cy="298222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DAF90B-A631-CE0E-772E-9FE6B950FCB6}"/>
              </a:ext>
            </a:extLst>
          </p:cNvPr>
          <p:cNvSpPr txBox="1"/>
          <p:nvPr/>
        </p:nvSpPr>
        <p:spPr>
          <a:xfrm>
            <a:off x="-14469" y="555460"/>
            <a:ext cx="45864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0" u="none" strike="noStrike" baseline="0" dirty="0">
                <a:solidFill>
                  <a:srgbClr val="EE2D59"/>
                </a:solidFill>
                <a:latin typeface="HelveticaNeue-Bold"/>
              </a:rPr>
              <a:t>… generates the next word …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47369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371A6-14CB-71A9-6C9D-AE1F3426B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38AC3E68-A32F-F12C-E84D-93E52249012F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services and Large Language Model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275182-2375-6D3D-3243-8FEFDF921BE5}"/>
              </a:ext>
            </a:extLst>
          </p:cNvPr>
          <p:cNvSpPr txBox="1"/>
          <p:nvPr/>
        </p:nvSpPr>
        <p:spPr>
          <a:xfrm>
            <a:off x="254764" y="685190"/>
            <a:ext cx="83298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LLM is an enormous neural network called a Transformer!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C2E5AA-76C7-1111-F149-3FEFD01ED89D}"/>
              </a:ext>
            </a:extLst>
          </p:cNvPr>
          <p:cNvSpPr txBox="1"/>
          <p:nvPr/>
        </p:nvSpPr>
        <p:spPr>
          <a:xfrm>
            <a:off x="784305" y="4228112"/>
            <a:ext cx="45857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0" i="0" u="none" strike="noStrike" baseline="0" dirty="0">
                <a:solidFill>
                  <a:srgbClr val="22173B"/>
                </a:solidFill>
                <a:latin typeface="AvenirNext-Medium"/>
              </a:rPr>
              <a:t>Check: </a:t>
            </a:r>
            <a:r>
              <a:rPr lang="en-US" sz="1400" b="0" i="0" u="none" strike="noStrike" baseline="0" dirty="0">
                <a:solidFill>
                  <a:srgbClr val="0000FF"/>
                </a:solidFill>
                <a:latin typeface="AvenirNext-Medium"/>
              </a:rPr>
              <a:t>https://bbycroft.net/llm</a:t>
            </a:r>
            <a:endParaRPr lang="en-US" sz="14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B6939D-C27D-327B-4C7D-ACA2D4DB0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08" y="1112005"/>
            <a:ext cx="5767330" cy="31755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8A5E99D-2DA0-E221-C277-587C40E719C7}"/>
              </a:ext>
            </a:extLst>
          </p:cNvPr>
          <p:cNvSpPr txBox="1"/>
          <p:nvPr/>
        </p:nvSpPr>
        <p:spPr>
          <a:xfrm>
            <a:off x="6230038" y="1703232"/>
            <a:ext cx="296422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Training data: billions of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sentences from the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Internet and books (500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billion training tokens</a:t>
            </a:r>
          </a:p>
          <a:p>
            <a:pPr eaLnBrk="1" hangingPunct="1">
              <a:lnSpc>
                <a:spcPct val="90000"/>
              </a:lnSpc>
            </a:pPr>
            <a:r>
              <a:rPr lang="en-US" sz="1600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for GPT3!)</a:t>
            </a:r>
          </a:p>
        </p:txBody>
      </p:sp>
    </p:spTree>
    <p:extLst>
      <p:ext uri="{BB962C8B-B14F-4D97-AF65-F5344CB8AC3E}">
        <p14:creationId xmlns:p14="http://schemas.microsoft.com/office/powerpoint/2010/main" val="20091780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8EE34-F621-E3C7-3517-AE2239E04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37168D0F-0D5D-76E1-16BA-A051106B7F3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and Machine Learning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D36840-E85E-4EAE-F966-0EB569223CC2}"/>
              </a:ext>
            </a:extLst>
          </p:cNvPr>
          <p:cNvSpPr txBox="1"/>
          <p:nvPr/>
        </p:nvSpPr>
        <p:spPr>
          <a:xfrm>
            <a:off x="357492" y="735414"/>
            <a:ext cx="7850074" cy="57276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800" dirty="0"/>
              <a:t>Artificial Intelligence is not new, it refers to a system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6E9E0B-7317-62EC-9900-D5D9A199C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851" y="1074807"/>
            <a:ext cx="7907407" cy="7062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1E1430-FD7D-4181-A1B3-BD00A8FF7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851" y="2120434"/>
            <a:ext cx="7302971" cy="237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206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45831" y="192024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hallucination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8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sz="1600" dirty="0"/>
              <a:t>The same trait that makes it creative makes it confidently wrong.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1097280" y="1200150"/>
            <a:ext cx="6926580" cy="788670"/>
          </a:xfrm>
          <a:prstGeom prst="roundRect">
            <a:avLst>
              <a:gd name="adj" fmla="val 6957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14300" tIns="114300" rIns="114300" bIns="114300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 LLM </a:t>
            </a:r>
            <a:r>
              <a:rPr lang="en-US" sz="1200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predicts the next words that sound most likely</a:t>
            </a: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, learned </a:t>
            </a:r>
            <a:r>
              <a:rPr lang="en-US" sz="1200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from patterns in huge amounts of text.</a:t>
            </a: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It is not looking anything up or check anything.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2434590" y="2023110"/>
            <a:ext cx="0" cy="342900"/>
          </a:xfrm>
          <a:prstGeom prst="line">
            <a:avLst/>
          </a:prstGeom>
          <a:noFill/>
          <a:ln w="25400">
            <a:solidFill>
              <a:srgbClr val="444441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6755130" y="2023110"/>
            <a:ext cx="0" cy="342900"/>
          </a:xfrm>
          <a:prstGeom prst="line">
            <a:avLst/>
          </a:prstGeom>
          <a:noFill/>
          <a:ln w="25400">
            <a:solidFill>
              <a:srgbClr val="444441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7" name="Text 5"/>
          <p:cNvSpPr txBox="1"/>
          <p:nvPr/>
        </p:nvSpPr>
        <p:spPr>
          <a:xfrm>
            <a:off x="411480" y="2434590"/>
            <a:ext cx="4046220" cy="1041707"/>
          </a:xfrm>
          <a:prstGeom prst="roundRect">
            <a:avLst>
              <a:gd name="adj" fmla="val 3636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52400" tIns="152400" rIns="152400" bIns="152400" rtlCol="0" anchor="ctr"/>
          <a:lstStyle/>
          <a:p>
            <a:pPr>
              <a:spcAft>
                <a:spcPts val="4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it’s creative</a:t>
            </a:r>
            <a:endParaRPr lang="en-US" sz="1275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</a:t>
            </a:r>
            <a:r>
              <a:rPr lang="en-US" sz="1125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recombines patterns 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into something fresh: It can draft, rephrase, and brainstorm.</a:t>
            </a:r>
            <a:endParaRPr lang="en-US" sz="1275" dirty="0"/>
          </a:p>
        </p:txBody>
      </p:sp>
      <p:sp>
        <p:nvSpPr>
          <p:cNvPr id="8" name="Text 6"/>
          <p:cNvSpPr txBox="1"/>
          <p:nvPr/>
        </p:nvSpPr>
        <p:spPr>
          <a:xfrm>
            <a:off x="4732020" y="2434590"/>
            <a:ext cx="4046220" cy="1041707"/>
          </a:xfrm>
          <a:prstGeom prst="roundRect">
            <a:avLst>
              <a:gd name="adj" fmla="val 3636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52400" tIns="152400" rIns="152400" bIns="152400" rtlCol="0" anchor="ctr"/>
          <a:lstStyle/>
          <a:p>
            <a:pPr>
              <a:spcAft>
                <a:spcPts val="4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Why it hallucinates</a:t>
            </a:r>
            <a:endParaRPr lang="en-US" sz="1275" dirty="0"/>
          </a:p>
          <a:p>
            <a:r>
              <a:rPr lang="en-US" sz="1125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has no truth check. 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When it doesn’t know, it fills the gap with what sounds right — a made-up fact or citation reads just as fluently as a real one.</a:t>
            </a:r>
            <a:endParaRPr lang="en-US" sz="1275" dirty="0"/>
          </a:p>
        </p:txBody>
      </p:sp>
    </p:spTree>
    <p:extLst>
      <p:ext uri="{BB962C8B-B14F-4D97-AF65-F5344CB8AC3E}">
        <p14:creationId xmlns:p14="http://schemas.microsoft.com/office/powerpoint/2010/main" val="1919747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B736F-3A18-4F68-B0B5-A570E6D88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D0264C5-7399-50F9-25CA-EF8DBE962C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 hallucination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D14E5C-82E0-7883-2814-65F386412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968" y="848344"/>
            <a:ext cx="4536395" cy="3446812"/>
          </a:xfrm>
          <a:prstGeom prst="rect">
            <a:avLst/>
          </a:prstGeom>
        </p:spPr>
      </p:pic>
      <p:pic>
        <p:nvPicPr>
          <p:cNvPr id="2050" name="Picture 2" descr="r/singularity - The Car Wash Test: A new and simple benchmark for text logic. Only Gemini (pro and fast) solved the riddle.">
            <a:extLst>
              <a:ext uri="{FF2B5EF4-FFF2-40B4-BE49-F238E27FC236}">
                <a16:creationId xmlns:a16="http://schemas.microsoft.com/office/drawing/2014/main" id="{33C848F6-53FA-6FF8-B5FE-D5C2DE4B7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98" y="653970"/>
            <a:ext cx="1825650" cy="3951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1194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When over-reliance gets expensive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8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sz="1600" dirty="0"/>
              <a:t>Trusting a model’s output without a human check can cost real money.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411480" y="1268730"/>
            <a:ext cx="4046220" cy="1565444"/>
          </a:xfrm>
          <a:prstGeom prst="roundRect">
            <a:avLst>
              <a:gd name="adj" fmla="val 205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71450" tIns="171450" rIns="171450" bIns="171450" rtlCol="0" anchor="t"/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$4.3B</a:t>
            </a:r>
            <a:endParaRPr lang="en-US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H&amp;M · 2018</a:t>
            </a:r>
            <a:endParaRPr lang="en-US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Poor demand forecasting and a slow supply chain left H&amp;M with $4.3 billion in unsold clothes — forcing heavy markdowns and lost profit.</a:t>
            </a:r>
            <a:endParaRPr lang="en-US" dirty="0"/>
          </a:p>
        </p:txBody>
      </p:sp>
      <p:sp>
        <p:nvSpPr>
          <p:cNvPr id="5" name="Text 3"/>
          <p:cNvSpPr txBox="1"/>
          <p:nvPr/>
        </p:nvSpPr>
        <p:spPr>
          <a:xfrm>
            <a:off x="434340" y="3143701"/>
            <a:ext cx="4046220" cy="1565444"/>
          </a:xfrm>
          <a:prstGeom prst="roundRect">
            <a:avLst>
              <a:gd name="adj" fmla="val 205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71450" tIns="171450" rIns="171450" bIns="171450" rtlCol="0" anchor="t"/>
          <a:lstStyle/>
          <a:p>
            <a:pPr>
              <a:spcAft>
                <a:spcPts val="300"/>
              </a:spcAft>
            </a:pPr>
            <a:r>
              <a:rPr lang="en-US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$304M</a:t>
            </a:r>
            <a:endParaRPr lang="en-US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Zillow · 2021</a:t>
            </a:r>
            <a:endParaRPr lang="en-US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Its home-pricing algorithm systematically overpaid: it bought 9,680 homes in a quarter but sold only 3,032. Zillow took a $304M write-down, shut down Zillow Offers, and laid off 25% of staff.</a:t>
            </a:r>
            <a:endParaRPr lang="en-US" dirty="0"/>
          </a:p>
        </p:txBody>
      </p:sp>
      <p:sp>
        <p:nvSpPr>
          <p:cNvPr id="6" name="Text 4"/>
          <p:cNvSpPr txBox="1"/>
          <p:nvPr/>
        </p:nvSpPr>
        <p:spPr>
          <a:xfrm>
            <a:off x="342900" y="2903671"/>
            <a:ext cx="836676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Sources: NPR / H&amp;M Q1 2018 report; CNBC, Nov 2021.</a:t>
            </a:r>
            <a:endParaRPr lang="en-US" sz="9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49AFF2-E76E-F5FA-D647-91A930571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158045"/>
            <a:ext cx="1882341" cy="231825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22FC77-E829-E4A4-16AB-9060EB7EB1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5651" y="2390893"/>
            <a:ext cx="2318252" cy="231825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It can also weaken our own thinking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8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sz="1600" dirty="0"/>
              <a:t>Leaning on AI too much can dull the very skills it was meant to help.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411480" y="1268730"/>
            <a:ext cx="4046220" cy="1425485"/>
          </a:xfrm>
          <a:prstGeom prst="roundRect">
            <a:avLst>
              <a:gd name="adj" fmla="val 205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71450" tIns="171450" rIns="171450" bIns="171450" rtlCol="0" anchor="t"/>
          <a:lstStyle/>
          <a:p>
            <a:pPr>
              <a:spcAft>
                <a:spcPts val="4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Students used a GPT tutor</a:t>
            </a:r>
            <a:endParaRPr lang="en-US" sz="1275" dirty="0"/>
          </a:p>
          <a:p>
            <a:pPr>
              <a:spcAft>
                <a:spcPts val="60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High-schoolers did better on practice problems with a GPT tutor — </a:t>
            </a:r>
            <a:r>
              <a:rPr lang="en-US" sz="1125" u="sng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but worse on their own once it was taken away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 The AI had become a crutch.</a:t>
            </a:r>
            <a:endParaRPr lang="en-US" sz="1275" dirty="0"/>
          </a:p>
          <a:p>
            <a:r>
              <a:rPr lang="en-US" sz="975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Bastani et al., 2025 (PNAS)</a:t>
            </a:r>
            <a:endParaRPr lang="en-US" sz="1275" dirty="0"/>
          </a:p>
        </p:txBody>
      </p:sp>
      <p:sp>
        <p:nvSpPr>
          <p:cNvPr id="5" name="Text 3"/>
          <p:cNvSpPr txBox="1"/>
          <p:nvPr/>
        </p:nvSpPr>
        <p:spPr>
          <a:xfrm>
            <a:off x="4686300" y="2646962"/>
            <a:ext cx="4046220" cy="1425485"/>
          </a:xfrm>
          <a:prstGeom prst="roundRect">
            <a:avLst>
              <a:gd name="adj" fmla="val 205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71450" tIns="171450" rIns="171450" bIns="171450" rtlCol="0" anchor="t"/>
          <a:lstStyle/>
          <a:p>
            <a:pPr>
              <a:spcAft>
                <a:spcPts val="4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Writing essays with ChatGPT</a:t>
            </a:r>
            <a:endParaRPr lang="en-US" sz="1275" dirty="0"/>
          </a:p>
          <a:p>
            <a:pPr>
              <a:spcAft>
                <a:spcPts val="60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 an EEG study, ChatGPT users showed the weakest brain connectivity, </a:t>
            </a:r>
            <a:r>
              <a:rPr lang="en-US" sz="1125" u="sng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felt the least ownership of their work, and later struggled to quote their own essays.</a:t>
            </a:r>
            <a:endParaRPr lang="en-US" sz="1275" u="sng" dirty="0"/>
          </a:p>
          <a:p>
            <a:r>
              <a:rPr lang="en-US" sz="975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Kosmyna et al., 2025 (MIT; preprint, n=54)</a:t>
            </a:r>
            <a:endParaRPr lang="en-US" sz="127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86A19-DBEF-ADEA-B263-8208574D5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5AD03C96-E503-31F2-AF2F-C406AF845F1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Human and AI: Monoculture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E3DE224-56E7-E819-483D-3E8206955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6079" y="634923"/>
            <a:ext cx="2593793" cy="1824420"/>
          </a:xfrm>
          <a:prstGeom prst="rect">
            <a:avLst/>
          </a:prstGeom>
        </p:spPr>
      </p:pic>
      <p:pic>
        <p:nvPicPr>
          <p:cNvPr id="1026" name="Picture 2" descr="AI Review Summaries: Get user insights about your and your competitor's  apps with a few clicks">
            <a:extLst>
              <a:ext uri="{FF2B5EF4-FFF2-40B4-BE49-F238E27FC236}">
                <a16:creationId xmlns:a16="http://schemas.microsoft.com/office/drawing/2014/main" id="{55D79929-5FA2-04F9-2B1C-2210678C3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079" y="2653901"/>
            <a:ext cx="2467724" cy="16451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1AD125-60F9-9E32-B620-286652F9DE68}"/>
              </a:ext>
            </a:extLst>
          </p:cNvPr>
          <p:cNvSpPr txBox="1"/>
          <p:nvPr/>
        </p:nvSpPr>
        <p:spPr>
          <a:xfrm>
            <a:off x="5880816" y="4299050"/>
            <a:ext cx="27037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My own studies</a:t>
            </a:r>
          </a:p>
        </p:txBody>
      </p:sp>
      <p:pic>
        <p:nvPicPr>
          <p:cNvPr id="5" name="Picture 4" descr="AI Is Making Everywhere Feel Like the Same Place | Educational Technology  and Change Journal">
            <a:extLst>
              <a:ext uri="{FF2B5EF4-FFF2-40B4-BE49-F238E27FC236}">
                <a16:creationId xmlns:a16="http://schemas.microsoft.com/office/drawing/2014/main" id="{D545F5A1-8F02-141C-04D9-B287B87C5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128" y="1476691"/>
            <a:ext cx="4733500" cy="31556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8AA72A-53F8-78A9-454B-1FB0D7D87943}"/>
              </a:ext>
            </a:extLst>
          </p:cNvPr>
          <p:cNvSpPr txBox="1"/>
          <p:nvPr/>
        </p:nvSpPr>
        <p:spPr>
          <a:xfrm>
            <a:off x="155604" y="725102"/>
            <a:ext cx="60303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Verdana" panose="020B0604030504040204" pitchFamily="34" charset="0"/>
                <a:ea typeface="Verdana" panose="020B0604030504040204" pitchFamily="34" charset="0"/>
              </a:rPr>
              <a:t>AI monoculture occurs when a limited set of dominant artificial intelligence models, vendors, or infrastructure systems dictate decisions across an entire sector, homogenizing outputs and creating systemic vulnerabilities.</a:t>
            </a:r>
          </a:p>
        </p:txBody>
      </p:sp>
    </p:spTree>
    <p:extLst>
      <p:ext uri="{BB962C8B-B14F-4D97-AF65-F5344CB8AC3E}">
        <p14:creationId xmlns:p14="http://schemas.microsoft.com/office/powerpoint/2010/main" val="152467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37949" y="164592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Together, people and AI beat either alone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AU"/>
            </a:defPPr>
            <a:lvl1pPr>
              <a:defRPr sz="18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The goal isn’t AI instead of experts — it’s AI with them.</a:t>
            </a:r>
          </a:p>
        </p:txBody>
      </p:sp>
      <p:sp>
        <p:nvSpPr>
          <p:cNvPr id="4" name="Text 2"/>
          <p:cNvSpPr txBox="1"/>
          <p:nvPr/>
        </p:nvSpPr>
        <p:spPr>
          <a:xfrm>
            <a:off x="411480" y="1110996"/>
            <a:ext cx="836676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Beck (Harvard) and Khosla (MIT) built an AI to detect metastatic breast cancer in pathology images.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411480" y="1645920"/>
            <a:ext cx="2708910" cy="92583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2250" b="1" dirty="0">
                <a:solidFill>
                  <a:srgbClr val="2B2B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92%</a:t>
            </a:r>
            <a:endParaRPr lang="en-US" sz="2250" dirty="0"/>
          </a:p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AI alone</a:t>
            </a:r>
            <a:endParaRPr lang="en-US" sz="2250" dirty="0"/>
          </a:p>
        </p:txBody>
      </p:sp>
      <p:sp>
        <p:nvSpPr>
          <p:cNvPr id="6" name="Text 4"/>
          <p:cNvSpPr txBox="1"/>
          <p:nvPr/>
        </p:nvSpPr>
        <p:spPr>
          <a:xfrm>
            <a:off x="3236976" y="1645920"/>
            <a:ext cx="2708910" cy="92583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2250" b="1" dirty="0">
                <a:solidFill>
                  <a:srgbClr val="2B2B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96%</a:t>
            </a:r>
            <a:endParaRPr lang="en-US" sz="2250" dirty="0"/>
          </a:p>
          <a:p>
            <a:pPr algn="ctr"/>
            <a:r>
              <a:rPr lang="en-US" altLang="zh-CN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doctor</a:t>
            </a: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alone</a:t>
            </a:r>
            <a:endParaRPr lang="en-US" sz="2250" dirty="0"/>
          </a:p>
        </p:txBody>
      </p:sp>
      <p:sp>
        <p:nvSpPr>
          <p:cNvPr id="7" name="Text 5"/>
          <p:cNvSpPr txBox="1"/>
          <p:nvPr/>
        </p:nvSpPr>
        <p:spPr>
          <a:xfrm>
            <a:off x="6062472" y="1645920"/>
            <a:ext cx="2708910" cy="92583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3175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225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99.5%</a:t>
            </a:r>
            <a:endParaRPr lang="en-US" sz="225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AI + </a:t>
            </a:r>
            <a:r>
              <a:rPr lang="en-US" altLang="zh-CN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doctor</a:t>
            </a:r>
            <a:endParaRPr lang="en-US" sz="225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2674620"/>
            <a:ext cx="8366760" cy="548640"/>
          </a:xfrm>
          <a:prstGeom prst="roundRect">
            <a:avLst>
              <a:gd name="adj" fmla="val 7500"/>
            </a:avLst>
          </a:prstGeom>
          <a:solidFill>
            <a:srgbClr val="ECECEC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Combining the two cut the </a:t>
            </a:r>
            <a:r>
              <a:rPr lang="en-US" altLang="zh-CN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doctor</a:t>
            </a: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’s error rate by about 85%.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37949" y="3621024"/>
            <a:ext cx="8922258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AI caught what the expert missed, and the expert caught what AI missed. That pairing — not replacement — is the goal.</a:t>
            </a:r>
            <a:endParaRPr lang="en-US" sz="112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67C1E-85C2-1B44-AA64-5DABCCCD0C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C280CA83-D5BD-79C2-4CFE-254F463FAFA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Human and AI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BBFCDB-FA44-4BE7-3CA8-F47303ADA7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65" y="985345"/>
            <a:ext cx="6506270" cy="2981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4044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7D47B9-9E35-708A-95ED-5C9C7ED75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A465C428-83BF-3F71-C6AB-47B1B43F45CA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AI services and Large Language Model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B28129-14E4-6528-7EE0-4924450A3512}"/>
              </a:ext>
            </a:extLst>
          </p:cNvPr>
          <p:cNvSpPr txBox="1"/>
          <p:nvPr/>
        </p:nvSpPr>
        <p:spPr>
          <a:xfrm>
            <a:off x="473770" y="685189"/>
            <a:ext cx="6889728" cy="313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1600" u="sng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The shortcomings and strengthens become obvious! 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C1CD9C46-19E9-A7EF-8FF8-E2E4050E66F5}"/>
              </a:ext>
            </a:extLst>
          </p:cNvPr>
          <p:cNvSpPr/>
          <p:nvPr/>
        </p:nvSpPr>
        <p:spPr>
          <a:xfrm>
            <a:off x="309553" y="1768619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Data Recourses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FF7358-2443-AD3F-2F4E-021C0F88CC54}"/>
              </a:ext>
            </a:extLst>
          </p:cNvPr>
          <p:cNvSpPr/>
          <p:nvPr/>
        </p:nvSpPr>
        <p:spPr>
          <a:xfrm>
            <a:off x="579255" y="2225816"/>
            <a:ext cx="1922853" cy="730684"/>
          </a:xfrm>
          <a:custGeom>
            <a:avLst/>
            <a:gdLst>
              <a:gd name="csX0" fmla="*/ 0 w 1950709"/>
              <a:gd name="csY0" fmla="*/ 136205 h 1362051"/>
              <a:gd name="csX1" fmla="*/ 136205 w 1950709"/>
              <a:gd name="csY1" fmla="*/ 0 h 1362051"/>
              <a:gd name="csX2" fmla="*/ 1814504 w 1950709"/>
              <a:gd name="csY2" fmla="*/ 0 h 1362051"/>
              <a:gd name="csX3" fmla="*/ 1950709 w 1950709"/>
              <a:gd name="csY3" fmla="*/ 136205 h 1362051"/>
              <a:gd name="csX4" fmla="*/ 1950709 w 1950709"/>
              <a:gd name="csY4" fmla="*/ 1225846 h 1362051"/>
              <a:gd name="csX5" fmla="*/ 1814504 w 1950709"/>
              <a:gd name="csY5" fmla="*/ 1362051 h 1362051"/>
              <a:gd name="csX6" fmla="*/ 136205 w 1950709"/>
              <a:gd name="csY6" fmla="*/ 1362051 h 1362051"/>
              <a:gd name="csX7" fmla="*/ 0 w 1950709"/>
              <a:gd name="csY7" fmla="*/ 1225846 h 1362051"/>
              <a:gd name="csX8" fmla="*/ 0 w 1950709"/>
              <a:gd name="csY8" fmla="*/ 136205 h 1362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950709" h="1362051">
                <a:moveTo>
                  <a:pt x="0" y="136205"/>
                </a:moveTo>
                <a:cubicBezTo>
                  <a:pt x="0" y="60981"/>
                  <a:pt x="60981" y="0"/>
                  <a:pt x="136205" y="0"/>
                </a:cubicBezTo>
                <a:lnTo>
                  <a:pt x="1814504" y="0"/>
                </a:lnTo>
                <a:cubicBezTo>
                  <a:pt x="1889728" y="0"/>
                  <a:pt x="1950709" y="60981"/>
                  <a:pt x="1950709" y="136205"/>
                </a:cubicBezTo>
                <a:lnTo>
                  <a:pt x="1950709" y="1225846"/>
                </a:lnTo>
                <a:cubicBezTo>
                  <a:pt x="1950709" y="1301070"/>
                  <a:pt x="1889728" y="1362051"/>
                  <a:pt x="1814504" y="1362051"/>
                </a:cubicBezTo>
                <a:lnTo>
                  <a:pt x="136205" y="1362051"/>
                </a:lnTo>
                <a:cubicBezTo>
                  <a:pt x="60981" y="1362051"/>
                  <a:pt x="0" y="1301070"/>
                  <a:pt x="0" y="1225846"/>
                </a:cubicBezTo>
                <a:lnTo>
                  <a:pt x="0" y="136205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3901" tIns="103901" rIns="103901" bIns="103901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Difficult to Consume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Descriptive Statics</a:t>
            </a:r>
            <a:r>
              <a:rPr lang="en-US" sz="900" dirty="0"/>
              <a:t>; </a:t>
            </a:r>
            <a:r>
              <a:rPr lang="en-US" sz="900" kern="1200" dirty="0"/>
              <a:t>Summarizes but also loses some information.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I</a:t>
            </a:r>
            <a:r>
              <a:rPr lang="en-US" sz="900" kern="1200" dirty="0"/>
              <a:t>ncomplete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59A110-756C-F06F-D78E-BBF6A2D08B12}"/>
              </a:ext>
            </a:extLst>
          </p:cNvPr>
          <p:cNvSpPr/>
          <p:nvPr/>
        </p:nvSpPr>
        <p:spPr>
          <a:xfrm rot="6">
            <a:off x="1841481" y="1803332"/>
            <a:ext cx="563637" cy="315212"/>
          </a:xfrm>
          <a:custGeom>
            <a:avLst/>
            <a:gdLst>
              <a:gd name="csX0" fmla="*/ 0 w 563637"/>
              <a:gd name="csY0" fmla="*/ 63042 h 315212"/>
              <a:gd name="csX1" fmla="*/ 406031 w 563637"/>
              <a:gd name="csY1" fmla="*/ 63042 h 315212"/>
              <a:gd name="csX2" fmla="*/ 406031 w 563637"/>
              <a:gd name="csY2" fmla="*/ 0 h 315212"/>
              <a:gd name="csX3" fmla="*/ 563637 w 563637"/>
              <a:gd name="csY3" fmla="*/ 157606 h 315212"/>
              <a:gd name="csX4" fmla="*/ 406031 w 563637"/>
              <a:gd name="csY4" fmla="*/ 315212 h 315212"/>
              <a:gd name="csX5" fmla="*/ 406031 w 563637"/>
              <a:gd name="csY5" fmla="*/ 252170 h 315212"/>
              <a:gd name="csX6" fmla="*/ 0 w 563637"/>
              <a:gd name="csY6" fmla="*/ 252170 h 315212"/>
              <a:gd name="csX7" fmla="*/ 0 w 563637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63637" h="315212">
                <a:moveTo>
                  <a:pt x="0" y="63042"/>
                </a:moveTo>
                <a:lnTo>
                  <a:pt x="406031" y="63042"/>
                </a:lnTo>
                <a:lnTo>
                  <a:pt x="406031" y="0"/>
                </a:lnTo>
                <a:lnTo>
                  <a:pt x="563637" y="157606"/>
                </a:lnTo>
                <a:lnTo>
                  <a:pt x="406031" y="315212"/>
                </a:lnTo>
                <a:lnTo>
                  <a:pt x="406031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2" rIns="94563" bIns="63041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10A28A6-9EE9-AC03-6513-20758EE46658}"/>
              </a:ext>
            </a:extLst>
          </p:cNvPr>
          <p:cNvSpPr/>
          <p:nvPr/>
        </p:nvSpPr>
        <p:spPr>
          <a:xfrm>
            <a:off x="2639081" y="1768623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Information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48C0061-E5CF-CC31-1CFC-29664216E224}"/>
              </a:ext>
            </a:extLst>
          </p:cNvPr>
          <p:cNvSpPr/>
          <p:nvPr/>
        </p:nvSpPr>
        <p:spPr>
          <a:xfrm>
            <a:off x="2829845" y="2225804"/>
            <a:ext cx="1690571" cy="690908"/>
          </a:xfrm>
          <a:custGeom>
            <a:avLst/>
            <a:gdLst>
              <a:gd name="csX0" fmla="*/ 0 w 1763066"/>
              <a:gd name="csY0" fmla="*/ 114791 h 1147908"/>
              <a:gd name="csX1" fmla="*/ 114791 w 1763066"/>
              <a:gd name="csY1" fmla="*/ 0 h 1147908"/>
              <a:gd name="csX2" fmla="*/ 1648275 w 1763066"/>
              <a:gd name="csY2" fmla="*/ 0 h 1147908"/>
              <a:gd name="csX3" fmla="*/ 1763066 w 1763066"/>
              <a:gd name="csY3" fmla="*/ 114791 h 1147908"/>
              <a:gd name="csX4" fmla="*/ 1763066 w 1763066"/>
              <a:gd name="csY4" fmla="*/ 1033117 h 1147908"/>
              <a:gd name="csX5" fmla="*/ 1648275 w 1763066"/>
              <a:gd name="csY5" fmla="*/ 1147908 h 1147908"/>
              <a:gd name="csX6" fmla="*/ 114791 w 1763066"/>
              <a:gd name="csY6" fmla="*/ 1147908 h 1147908"/>
              <a:gd name="csX7" fmla="*/ 0 w 1763066"/>
              <a:gd name="csY7" fmla="*/ 1033117 h 1147908"/>
              <a:gd name="csX8" fmla="*/ 0 w 1763066"/>
              <a:gd name="csY8" fmla="*/ 114791 h 114790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63066" h="1147908">
                <a:moveTo>
                  <a:pt x="0" y="114791"/>
                </a:moveTo>
                <a:cubicBezTo>
                  <a:pt x="0" y="51394"/>
                  <a:pt x="51394" y="0"/>
                  <a:pt x="114791" y="0"/>
                </a:cubicBezTo>
                <a:lnTo>
                  <a:pt x="1648275" y="0"/>
                </a:lnTo>
                <a:cubicBezTo>
                  <a:pt x="1711672" y="0"/>
                  <a:pt x="1763066" y="51394"/>
                  <a:pt x="1763066" y="114791"/>
                </a:cubicBezTo>
                <a:lnTo>
                  <a:pt x="1763066" y="1033117"/>
                </a:lnTo>
                <a:cubicBezTo>
                  <a:pt x="1763066" y="1096514"/>
                  <a:pt x="1711672" y="1147908"/>
                  <a:pt x="1648275" y="1147908"/>
                </a:cubicBezTo>
                <a:lnTo>
                  <a:pt x="114791" y="1147908"/>
                </a:lnTo>
                <a:cubicBezTo>
                  <a:pt x="51394" y="1147908"/>
                  <a:pt x="0" y="1096514"/>
                  <a:pt x="0" y="1033117"/>
                </a:cubicBezTo>
                <a:lnTo>
                  <a:pt x="0" y="114791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7629" tIns="97629" rIns="97629" bIns="97629" numCol="1" spcCol="1270" anchor="t" anchorCtr="0">
            <a:noAutofit/>
          </a:bodyPr>
          <a:lstStyle/>
          <a:p>
            <a:pPr marL="0" lvl="1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900" kern="1200" dirty="0"/>
              <a:t>Learn data, Extract Information: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AI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Machine Learning Models</a:t>
            </a:r>
            <a:endParaRPr lang="en-US" sz="900" kern="1200" dirty="0"/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kern="1200" dirty="0"/>
              <a:t>Statistical Models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6A9CD89-F5D6-D666-B912-F44A82AE9215}"/>
              </a:ext>
            </a:extLst>
          </p:cNvPr>
          <p:cNvSpPr/>
          <p:nvPr/>
        </p:nvSpPr>
        <p:spPr>
          <a:xfrm rot="21599991">
            <a:off x="4152687" y="1803331"/>
            <a:ext cx="524793" cy="315212"/>
          </a:xfrm>
          <a:custGeom>
            <a:avLst/>
            <a:gdLst>
              <a:gd name="csX0" fmla="*/ 0 w 524793"/>
              <a:gd name="csY0" fmla="*/ 63042 h 315212"/>
              <a:gd name="csX1" fmla="*/ 367187 w 524793"/>
              <a:gd name="csY1" fmla="*/ 63042 h 315212"/>
              <a:gd name="csX2" fmla="*/ 367187 w 524793"/>
              <a:gd name="csY2" fmla="*/ 0 h 315212"/>
              <a:gd name="csX3" fmla="*/ 524793 w 524793"/>
              <a:gd name="csY3" fmla="*/ 157606 h 315212"/>
              <a:gd name="csX4" fmla="*/ 367187 w 524793"/>
              <a:gd name="csY4" fmla="*/ 315212 h 315212"/>
              <a:gd name="csX5" fmla="*/ 367187 w 524793"/>
              <a:gd name="csY5" fmla="*/ 252170 h 315212"/>
              <a:gd name="csX6" fmla="*/ 0 w 524793"/>
              <a:gd name="csY6" fmla="*/ 252170 h 315212"/>
              <a:gd name="csX7" fmla="*/ 0 w 524793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24793" h="315212">
                <a:moveTo>
                  <a:pt x="0" y="63042"/>
                </a:moveTo>
                <a:lnTo>
                  <a:pt x="367187" y="63042"/>
                </a:lnTo>
                <a:lnTo>
                  <a:pt x="367187" y="0"/>
                </a:lnTo>
                <a:lnTo>
                  <a:pt x="524793" y="157606"/>
                </a:lnTo>
                <a:lnTo>
                  <a:pt x="367187" y="315212"/>
                </a:lnTo>
                <a:lnTo>
                  <a:pt x="367187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1" rIns="94563" bIns="63042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C870633-0A33-3190-44B6-F85993ED11FA}"/>
              </a:ext>
            </a:extLst>
          </p:cNvPr>
          <p:cNvSpPr/>
          <p:nvPr/>
        </p:nvSpPr>
        <p:spPr>
          <a:xfrm>
            <a:off x="4895318" y="1768617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Knowledge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7CE4ECE-7158-C6B7-B206-F385BC9552C5}"/>
              </a:ext>
            </a:extLst>
          </p:cNvPr>
          <p:cNvSpPr/>
          <p:nvPr/>
        </p:nvSpPr>
        <p:spPr>
          <a:xfrm>
            <a:off x="5101551" y="2225804"/>
            <a:ext cx="1358240" cy="505826"/>
          </a:xfrm>
          <a:custGeom>
            <a:avLst/>
            <a:gdLst>
              <a:gd name="csX0" fmla="*/ 0 w 1789109"/>
              <a:gd name="csY0" fmla="*/ 73429 h 734294"/>
              <a:gd name="csX1" fmla="*/ 73429 w 1789109"/>
              <a:gd name="csY1" fmla="*/ 0 h 734294"/>
              <a:gd name="csX2" fmla="*/ 1715680 w 1789109"/>
              <a:gd name="csY2" fmla="*/ 0 h 734294"/>
              <a:gd name="csX3" fmla="*/ 1789109 w 1789109"/>
              <a:gd name="csY3" fmla="*/ 73429 h 734294"/>
              <a:gd name="csX4" fmla="*/ 1789109 w 1789109"/>
              <a:gd name="csY4" fmla="*/ 660865 h 734294"/>
              <a:gd name="csX5" fmla="*/ 1715680 w 1789109"/>
              <a:gd name="csY5" fmla="*/ 734294 h 734294"/>
              <a:gd name="csX6" fmla="*/ 73429 w 1789109"/>
              <a:gd name="csY6" fmla="*/ 734294 h 734294"/>
              <a:gd name="csX7" fmla="*/ 0 w 1789109"/>
              <a:gd name="csY7" fmla="*/ 660865 h 734294"/>
              <a:gd name="csX8" fmla="*/ 0 w 1789109"/>
              <a:gd name="csY8" fmla="*/ 73429 h 734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9109" h="734294">
                <a:moveTo>
                  <a:pt x="0" y="73429"/>
                </a:moveTo>
                <a:cubicBezTo>
                  <a:pt x="0" y="32875"/>
                  <a:pt x="32875" y="0"/>
                  <a:pt x="73429" y="0"/>
                </a:cubicBezTo>
                <a:lnTo>
                  <a:pt x="1715680" y="0"/>
                </a:lnTo>
                <a:cubicBezTo>
                  <a:pt x="1756234" y="0"/>
                  <a:pt x="1789109" y="32875"/>
                  <a:pt x="1789109" y="73429"/>
                </a:cubicBezTo>
                <a:lnTo>
                  <a:pt x="1789109" y="660865"/>
                </a:lnTo>
                <a:cubicBezTo>
                  <a:pt x="1789109" y="701419"/>
                  <a:pt x="1756234" y="734294"/>
                  <a:pt x="1715680" y="734294"/>
                </a:cubicBezTo>
                <a:lnTo>
                  <a:pt x="73429" y="734294"/>
                </a:lnTo>
                <a:cubicBezTo>
                  <a:pt x="32875" y="734294"/>
                  <a:pt x="0" y="701419"/>
                  <a:pt x="0" y="660865"/>
                </a:cubicBezTo>
                <a:lnTo>
                  <a:pt x="0" y="73429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515" tIns="85515" rIns="85515" bIns="85515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Make Predictions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Understand the Uncertainty </a:t>
            </a:r>
            <a:endParaRPr lang="en-US" sz="900" kern="1200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551CE27A-6B7E-2935-6FD6-A892DFBA05DD}"/>
              </a:ext>
            </a:extLst>
          </p:cNvPr>
          <p:cNvSpPr/>
          <p:nvPr/>
        </p:nvSpPr>
        <p:spPr>
          <a:xfrm rot="5">
            <a:off x="6413563" y="1803330"/>
            <a:ext cx="534629" cy="315212"/>
          </a:xfrm>
          <a:custGeom>
            <a:avLst/>
            <a:gdLst>
              <a:gd name="csX0" fmla="*/ 0 w 534629"/>
              <a:gd name="csY0" fmla="*/ 63042 h 315212"/>
              <a:gd name="csX1" fmla="*/ 377023 w 534629"/>
              <a:gd name="csY1" fmla="*/ 63042 h 315212"/>
              <a:gd name="csX2" fmla="*/ 377023 w 534629"/>
              <a:gd name="csY2" fmla="*/ 0 h 315212"/>
              <a:gd name="csX3" fmla="*/ 534629 w 534629"/>
              <a:gd name="csY3" fmla="*/ 157606 h 315212"/>
              <a:gd name="csX4" fmla="*/ 377023 w 534629"/>
              <a:gd name="csY4" fmla="*/ 315212 h 315212"/>
              <a:gd name="csX5" fmla="*/ 377023 w 534629"/>
              <a:gd name="csY5" fmla="*/ 252170 h 315212"/>
              <a:gd name="csX6" fmla="*/ 0 w 534629"/>
              <a:gd name="csY6" fmla="*/ 252170 h 315212"/>
              <a:gd name="csX7" fmla="*/ 0 w 534629"/>
              <a:gd name="csY7" fmla="*/ 63042 h 3152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534629" h="315212">
                <a:moveTo>
                  <a:pt x="0" y="63042"/>
                </a:moveTo>
                <a:lnTo>
                  <a:pt x="377023" y="63042"/>
                </a:lnTo>
                <a:lnTo>
                  <a:pt x="377023" y="0"/>
                </a:lnTo>
                <a:lnTo>
                  <a:pt x="534629" y="157606"/>
                </a:lnTo>
                <a:lnTo>
                  <a:pt x="377023" y="315212"/>
                </a:lnTo>
                <a:lnTo>
                  <a:pt x="377023" y="252170"/>
                </a:lnTo>
                <a:lnTo>
                  <a:pt x="0" y="252170"/>
                </a:lnTo>
                <a:lnTo>
                  <a:pt x="0" y="63042"/>
                </a:lnTo>
                <a:close/>
              </a:path>
            </a:pathLst>
          </a:custGeom>
          <a:solidFill>
            <a:srgbClr val="2A315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0" tIns="63042" rIns="94563" bIns="63041" numCol="1" spcCol="1270" anchor="ctr" anchorCtr="0">
            <a:noAutofit/>
          </a:bodyPr>
          <a:lstStyle/>
          <a:p>
            <a:pPr marL="0" lvl="0" indent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800" kern="120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286A432-83D6-8F0B-73F9-EFCCDF808573}"/>
              </a:ext>
            </a:extLst>
          </p:cNvPr>
          <p:cNvSpPr/>
          <p:nvPr/>
        </p:nvSpPr>
        <p:spPr>
          <a:xfrm>
            <a:off x="7170115" y="1768621"/>
            <a:ext cx="1266061" cy="576951"/>
          </a:xfrm>
          <a:custGeom>
            <a:avLst/>
            <a:gdLst>
              <a:gd name="csX0" fmla="*/ 0 w 1266061"/>
              <a:gd name="csY0" fmla="*/ 57695 h 576951"/>
              <a:gd name="csX1" fmla="*/ 57695 w 1266061"/>
              <a:gd name="csY1" fmla="*/ 0 h 576951"/>
              <a:gd name="csX2" fmla="*/ 1208366 w 1266061"/>
              <a:gd name="csY2" fmla="*/ 0 h 576951"/>
              <a:gd name="csX3" fmla="*/ 1266061 w 1266061"/>
              <a:gd name="csY3" fmla="*/ 57695 h 576951"/>
              <a:gd name="csX4" fmla="*/ 1266061 w 1266061"/>
              <a:gd name="csY4" fmla="*/ 519256 h 576951"/>
              <a:gd name="csX5" fmla="*/ 1208366 w 1266061"/>
              <a:gd name="csY5" fmla="*/ 576951 h 576951"/>
              <a:gd name="csX6" fmla="*/ 57695 w 1266061"/>
              <a:gd name="csY6" fmla="*/ 576951 h 576951"/>
              <a:gd name="csX7" fmla="*/ 0 w 1266061"/>
              <a:gd name="csY7" fmla="*/ 519256 h 576951"/>
              <a:gd name="csX8" fmla="*/ 0 w 1266061"/>
              <a:gd name="csY8" fmla="*/ 57695 h 5769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266061" h="576951">
                <a:moveTo>
                  <a:pt x="0" y="57695"/>
                </a:moveTo>
                <a:cubicBezTo>
                  <a:pt x="0" y="25831"/>
                  <a:pt x="25831" y="0"/>
                  <a:pt x="57695" y="0"/>
                </a:cubicBezTo>
                <a:lnTo>
                  <a:pt x="1208366" y="0"/>
                </a:lnTo>
                <a:cubicBezTo>
                  <a:pt x="1240230" y="0"/>
                  <a:pt x="1266061" y="25831"/>
                  <a:pt x="1266061" y="57695"/>
                </a:cubicBezTo>
                <a:lnTo>
                  <a:pt x="1266061" y="519256"/>
                </a:lnTo>
                <a:cubicBezTo>
                  <a:pt x="1266061" y="551120"/>
                  <a:pt x="1240230" y="576951"/>
                  <a:pt x="1208366" y="576951"/>
                </a:cubicBezTo>
                <a:lnTo>
                  <a:pt x="57695" y="576951"/>
                </a:lnTo>
                <a:cubicBezTo>
                  <a:pt x="25831" y="576951"/>
                  <a:pt x="0" y="551120"/>
                  <a:pt x="0" y="519256"/>
                </a:cubicBezTo>
                <a:lnTo>
                  <a:pt x="0" y="57695"/>
                </a:lnTo>
                <a:close/>
              </a:path>
            </a:pathLst>
          </a:custGeom>
          <a:solidFill>
            <a:srgbClr val="2A315F"/>
          </a:solidFill>
          <a:ln>
            <a:solidFill>
              <a:srgbClr val="FF4A0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85344" tIns="85344" rIns="85344" bIns="238037" numCol="1" spcCol="1270" anchor="t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1200" kern="1200" dirty="0">
                <a:latin typeface="Verdana" panose="020B0604030504040204" pitchFamily="34" charset="0"/>
                <a:ea typeface="Verdana" panose="020B0604030504040204" pitchFamily="34" charset="0"/>
              </a:rPr>
              <a:t>Decision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BD89BC8-482F-DB60-2C58-897E354543A0}"/>
              </a:ext>
            </a:extLst>
          </p:cNvPr>
          <p:cNvSpPr/>
          <p:nvPr/>
        </p:nvSpPr>
        <p:spPr>
          <a:xfrm>
            <a:off x="7315650" y="2214546"/>
            <a:ext cx="1572812" cy="505826"/>
          </a:xfrm>
          <a:custGeom>
            <a:avLst/>
            <a:gdLst>
              <a:gd name="csX0" fmla="*/ 0 w 1789109"/>
              <a:gd name="csY0" fmla="*/ 73429 h 734294"/>
              <a:gd name="csX1" fmla="*/ 73429 w 1789109"/>
              <a:gd name="csY1" fmla="*/ 0 h 734294"/>
              <a:gd name="csX2" fmla="*/ 1715680 w 1789109"/>
              <a:gd name="csY2" fmla="*/ 0 h 734294"/>
              <a:gd name="csX3" fmla="*/ 1789109 w 1789109"/>
              <a:gd name="csY3" fmla="*/ 73429 h 734294"/>
              <a:gd name="csX4" fmla="*/ 1789109 w 1789109"/>
              <a:gd name="csY4" fmla="*/ 660865 h 734294"/>
              <a:gd name="csX5" fmla="*/ 1715680 w 1789109"/>
              <a:gd name="csY5" fmla="*/ 734294 h 734294"/>
              <a:gd name="csX6" fmla="*/ 73429 w 1789109"/>
              <a:gd name="csY6" fmla="*/ 734294 h 734294"/>
              <a:gd name="csX7" fmla="*/ 0 w 1789109"/>
              <a:gd name="csY7" fmla="*/ 660865 h 734294"/>
              <a:gd name="csX8" fmla="*/ 0 w 1789109"/>
              <a:gd name="csY8" fmla="*/ 73429 h 73429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789109" h="734294">
                <a:moveTo>
                  <a:pt x="0" y="73429"/>
                </a:moveTo>
                <a:cubicBezTo>
                  <a:pt x="0" y="32875"/>
                  <a:pt x="32875" y="0"/>
                  <a:pt x="73429" y="0"/>
                </a:cubicBezTo>
                <a:lnTo>
                  <a:pt x="1715680" y="0"/>
                </a:lnTo>
                <a:cubicBezTo>
                  <a:pt x="1756234" y="0"/>
                  <a:pt x="1789109" y="32875"/>
                  <a:pt x="1789109" y="73429"/>
                </a:cubicBezTo>
                <a:lnTo>
                  <a:pt x="1789109" y="660865"/>
                </a:lnTo>
                <a:cubicBezTo>
                  <a:pt x="1789109" y="701419"/>
                  <a:pt x="1756234" y="734294"/>
                  <a:pt x="1715680" y="734294"/>
                </a:cubicBezTo>
                <a:lnTo>
                  <a:pt x="73429" y="734294"/>
                </a:lnTo>
                <a:cubicBezTo>
                  <a:pt x="32875" y="734294"/>
                  <a:pt x="0" y="701419"/>
                  <a:pt x="0" y="660865"/>
                </a:cubicBezTo>
                <a:lnTo>
                  <a:pt x="0" y="73429"/>
                </a:lnTo>
                <a:close/>
              </a:path>
            </a:pathLst>
          </a:custGeom>
          <a:ln>
            <a:solidFill>
              <a:srgbClr val="2A315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rgbClr r="0" g="0" b="0"/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515" tIns="85515" rIns="85515" bIns="85515" numCol="1" spcCol="1270" anchor="t" anchorCtr="0">
            <a:noAutofit/>
          </a:bodyPr>
          <a:lstStyle/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Discussions</a:t>
            </a:r>
          </a:p>
          <a:p>
            <a:pPr marL="57150" lvl="1" indent="-57150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"/>
            </a:pPr>
            <a:r>
              <a:rPr lang="en-US" sz="900" dirty="0"/>
              <a:t>Personal Preferences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1C332DD-5730-0D91-0694-7AF7FA0E516E}"/>
              </a:ext>
            </a:extLst>
          </p:cNvPr>
          <p:cNvSpPr/>
          <p:nvPr/>
        </p:nvSpPr>
        <p:spPr>
          <a:xfrm>
            <a:off x="2570708" y="1478730"/>
            <a:ext cx="4002583" cy="1568279"/>
          </a:xfrm>
          <a:prstGeom prst="roundRect">
            <a:avLst/>
          </a:prstGeom>
          <a:noFill/>
          <a:ln w="57150">
            <a:solidFill>
              <a:schemeClr val="accent2">
                <a:lumMod val="7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F78520-14D7-0914-4F62-782B0B8DB364}"/>
              </a:ext>
            </a:extLst>
          </p:cNvPr>
          <p:cNvSpPr txBox="1"/>
          <p:nvPr/>
        </p:nvSpPr>
        <p:spPr>
          <a:xfrm>
            <a:off x="5878831" y="2467459"/>
            <a:ext cx="4251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chemeClr val="accent2">
                    <a:lumMod val="75000"/>
                  </a:schemeClr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  <a:endParaRPr lang="en-US" sz="2800" kern="0" dirty="0">
              <a:solidFill>
                <a:schemeClr val="accent2">
                  <a:lumMod val="75000"/>
                </a:schemeClr>
              </a:solidFill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22B8B8F-0FB2-5FCF-EAD4-B3B5815011A5}"/>
              </a:ext>
            </a:extLst>
          </p:cNvPr>
          <p:cNvCxnSpPr>
            <a:cxnSpLocks/>
          </p:cNvCxnSpPr>
          <p:nvPr/>
        </p:nvCxnSpPr>
        <p:spPr>
          <a:xfrm>
            <a:off x="7716609" y="2655102"/>
            <a:ext cx="0" cy="502109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9CAC7FF5-7AAE-81C2-C7C4-B89A3415CFFC}"/>
              </a:ext>
            </a:extLst>
          </p:cNvPr>
          <p:cNvSpPr txBox="1"/>
          <p:nvPr/>
        </p:nvSpPr>
        <p:spPr>
          <a:xfrm>
            <a:off x="6771433" y="3244338"/>
            <a:ext cx="2631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000" dirty="0"/>
              <a:t>Trust, Explanations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EFC1650-F499-CE07-0FE8-860E5BE969E6}"/>
              </a:ext>
            </a:extLst>
          </p:cNvPr>
          <p:cNvSpPr txBox="1"/>
          <p:nvPr/>
        </p:nvSpPr>
        <p:spPr>
          <a:xfrm>
            <a:off x="6786230" y="3768304"/>
            <a:ext cx="2631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000" dirty="0"/>
              <a:t>Know How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0BFDB0-1B82-B23F-F201-0E0641F0CE0A}"/>
              </a:ext>
            </a:extLst>
          </p:cNvPr>
          <p:cNvSpPr txBox="1"/>
          <p:nvPr/>
        </p:nvSpPr>
        <p:spPr>
          <a:xfrm>
            <a:off x="6815440" y="4326128"/>
            <a:ext cx="26316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algn="l" defTabSz="4000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2000" dirty="0"/>
              <a:t>Know Why</a:t>
            </a:r>
          </a:p>
        </p:txBody>
      </p:sp>
    </p:spTree>
    <p:extLst>
      <p:ext uri="{BB962C8B-B14F-4D97-AF65-F5344CB8AC3E}">
        <p14:creationId xmlns:p14="http://schemas.microsoft.com/office/powerpoint/2010/main" val="297785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5" grpId="0" animBg="1"/>
      <p:bldP spid="16" grpId="0" animBg="1"/>
      <p:bldP spid="17" grpId="0"/>
      <p:bldP spid="21" grpId="0"/>
      <p:bldP spid="3" grpId="0"/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1E2BC-0E3D-BB12-FEE2-4F0E3E1A5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68BFB30-4C2A-43B0-645E-780F49FE4F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7077" y="914641"/>
            <a:ext cx="8926923" cy="461988"/>
          </a:xfrm>
        </p:spPr>
        <p:txBody>
          <a:bodyPr/>
          <a:lstStyle/>
          <a:p>
            <a:pPr marL="0" indent="0">
              <a:buNone/>
            </a:pPr>
            <a:r>
              <a:rPr lang="en-US" sz="2000" dirty="0"/>
              <a:t>By knowing why and how AI and machine learning works, we focus on answering some key questions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94C40B6-2416-168D-EC29-26948AB18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229" y="204879"/>
            <a:ext cx="8767177" cy="571500"/>
          </a:xfrm>
        </p:spPr>
        <p:txBody>
          <a:bodyPr/>
          <a:lstStyle/>
          <a:p>
            <a:r>
              <a:rPr lang="en-US" altLang="zh-TW" sz="2800" dirty="0"/>
              <a:t>The Purposes of Us Learning and Using AI</a:t>
            </a:r>
            <a:endParaRPr lang="en-US" sz="2800" dirty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8D6F9CFF-58EC-8FF6-663B-CC74935156E4}"/>
              </a:ext>
            </a:extLst>
          </p:cNvPr>
          <p:cNvSpPr txBox="1">
            <a:spLocks/>
          </p:cNvSpPr>
          <p:nvPr/>
        </p:nvSpPr>
        <p:spPr>
          <a:xfrm>
            <a:off x="722014" y="1785521"/>
            <a:ext cx="8218174" cy="461988"/>
          </a:xfrm>
          <a:prstGeom prst="rect">
            <a:avLst/>
          </a:prstGeom>
        </p:spPr>
        <p:txBody>
          <a:bodyPr/>
          <a:lstStyle>
            <a:lvl1pPr marL="255588" indent="-2555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 sz="2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 sz="20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None/>
            </a:pPr>
            <a:r>
              <a:rPr lang="en-US" sz="2000" b="1" dirty="0"/>
              <a:t>How to do analysis and prediction using AI?</a:t>
            </a:r>
          </a:p>
          <a:p>
            <a:pPr fontAlgn="auto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3D757782-BFA6-4600-088B-60B77D592807}"/>
              </a:ext>
            </a:extLst>
          </p:cNvPr>
          <p:cNvSpPr txBox="1">
            <a:spLocks/>
          </p:cNvSpPr>
          <p:nvPr/>
        </p:nvSpPr>
        <p:spPr>
          <a:xfrm>
            <a:off x="722014" y="2571750"/>
            <a:ext cx="7975803" cy="461988"/>
          </a:xfrm>
          <a:prstGeom prst="rect">
            <a:avLst/>
          </a:prstGeom>
        </p:spPr>
        <p:txBody>
          <a:bodyPr/>
          <a:lstStyle>
            <a:lvl1pPr marL="255588" indent="-2555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 sz="2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 sz="20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" panose="05000000000000000000" pitchFamily="2" charset="2"/>
              <a:buNone/>
            </a:pPr>
            <a:r>
              <a:rPr lang="en-US" sz="2000" b="1" dirty="0"/>
              <a:t>Should I </a:t>
            </a:r>
            <a:r>
              <a:rPr lang="en-US" sz="2000" b="1" u="sng" dirty="0"/>
              <a:t>trust</a:t>
            </a:r>
            <a:r>
              <a:rPr lang="en-US" sz="2000" b="1" dirty="0"/>
              <a:t> that analysis and prediction? Why?</a:t>
            </a:r>
          </a:p>
          <a:p>
            <a:pPr fontAlgn="auto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40921693-6188-B9C2-FC7A-7D27EF56D165}"/>
              </a:ext>
            </a:extLst>
          </p:cNvPr>
          <p:cNvSpPr txBox="1">
            <a:spLocks/>
          </p:cNvSpPr>
          <p:nvPr/>
        </p:nvSpPr>
        <p:spPr>
          <a:xfrm>
            <a:off x="722014" y="3357979"/>
            <a:ext cx="8218174" cy="461988"/>
          </a:xfrm>
          <a:prstGeom prst="rect">
            <a:avLst/>
          </a:prstGeom>
        </p:spPr>
        <p:txBody>
          <a:bodyPr/>
          <a:lstStyle>
            <a:lvl1pPr marL="255588" indent="-255588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Wingdings" panose="05000000000000000000" pitchFamily="2" charset="2"/>
              <a:buChar char="§"/>
              <a:defRPr sz="2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17525" indent="-2333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90000"/>
              <a:buFont typeface="Arial" panose="020B0604020202020204" pitchFamily="34" charset="0"/>
              <a:buChar char="•"/>
              <a:defRPr sz="24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01688" indent="-284163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600"/>
              </a:spcAft>
              <a:buClr>
                <a:srgbClr val="F14E22"/>
              </a:buClr>
              <a:buSzPct val="85000"/>
              <a:buFont typeface="Verdana" panose="020B0604030504040204" pitchFamily="34" charset="0"/>
              <a:buChar char="–"/>
              <a:defRPr sz="20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F14E22"/>
              </a:buClr>
              <a:buSzPct val="85000"/>
              <a:buFont typeface="Arial" panose="020B0604020202020204" pitchFamily="34" charset="0"/>
              <a:buChar char="•"/>
              <a:defRPr sz="1800" kern="120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buFont typeface="Wingdings" panose="05000000000000000000" pitchFamily="2" charset="2"/>
              <a:buNone/>
            </a:pPr>
            <a:r>
              <a:rPr lang="en-US" sz="2000" b="1" dirty="0"/>
              <a:t>Can I </a:t>
            </a:r>
            <a:r>
              <a:rPr lang="en-US" sz="2000" b="1" u="sng" dirty="0"/>
              <a:t>transfer</a:t>
            </a:r>
            <a:r>
              <a:rPr lang="en-US" sz="2000" b="1" dirty="0"/>
              <a:t> the AI output to my own output? How?</a:t>
            </a:r>
          </a:p>
          <a:p>
            <a:pPr fontAlgn="auto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020852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38741B9-0049-B3FD-087F-DA07A54A9D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GAI Services are Everywhere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8E38E9-D73A-E1B3-0295-8E21D99C55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3520" y="902825"/>
            <a:ext cx="6012356" cy="342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201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37B5F5-249B-7FB3-3048-2DA3915E74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1B03FEFD-9CE1-7EFE-EF9B-9B4CB90E5C9D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Human Should Screen and Guide the Output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9FAA50-059E-7E56-8DE7-2AED1837EB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823" y="760992"/>
            <a:ext cx="6964409" cy="26723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BF7C24-6FF7-62B5-99B3-F9A53C94911E}"/>
              </a:ext>
            </a:extLst>
          </p:cNvPr>
          <p:cNvSpPr txBox="1"/>
          <p:nvPr/>
        </p:nvSpPr>
        <p:spPr>
          <a:xfrm>
            <a:off x="243528" y="3575018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800" dirty="0"/>
              <a:t>Your role now has shifted: worker -&gt; screener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320730-BC77-5DDE-6FE7-0755FCD75F0B}"/>
              </a:ext>
            </a:extLst>
          </p:cNvPr>
          <p:cNvSpPr txBox="1"/>
          <p:nvPr/>
        </p:nvSpPr>
        <p:spPr>
          <a:xfrm>
            <a:off x="243528" y="4122078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800" dirty="0"/>
              <a:t>Screener: Should we trust the results? Why/How Should we?</a:t>
            </a:r>
          </a:p>
        </p:txBody>
      </p:sp>
    </p:spTree>
    <p:extLst>
      <p:ext uri="{BB962C8B-B14F-4D97-AF65-F5344CB8AC3E}">
        <p14:creationId xmlns:p14="http://schemas.microsoft.com/office/powerpoint/2010/main" val="38514962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9C1AE6-CFB5-FA7F-5D75-9BE9D9FF4F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4FAA-F60B-BC6D-87BF-7CAAA0BB4F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74" y="616218"/>
            <a:ext cx="8406051" cy="1499057"/>
          </a:xfrm>
        </p:spPr>
        <p:txBody>
          <a:bodyPr/>
          <a:lstStyle/>
          <a:p>
            <a:r>
              <a:rPr lang="en-US" sz="4800" dirty="0"/>
              <a:t>AI Use Cases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1AD05F-EACA-83E0-A823-E51E9C7F97D6}"/>
              </a:ext>
            </a:extLst>
          </p:cNvPr>
          <p:cNvSpPr txBox="1"/>
          <p:nvPr/>
        </p:nvSpPr>
        <p:spPr>
          <a:xfrm>
            <a:off x="96968" y="90893"/>
            <a:ext cx="65816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2026 St Petersburg MBA Summit</a:t>
            </a:r>
          </a:p>
        </p:txBody>
      </p:sp>
    </p:spTree>
    <p:extLst>
      <p:ext uri="{BB962C8B-B14F-4D97-AF65-F5344CB8AC3E}">
        <p14:creationId xmlns:p14="http://schemas.microsoft.com/office/powerpoint/2010/main" val="21713646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31820" y="180022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950" b="1" dirty="0">
                <a:solidFill>
                  <a:srgbClr val="2B2B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four modes of AI at work</a:t>
            </a:r>
            <a:endParaRPr lang="en-US" sz="1950" dirty="0"/>
          </a:p>
        </p:txBody>
      </p:sp>
      <p:sp>
        <p:nvSpPr>
          <p:cNvPr id="3" name="Text 1"/>
          <p:cNvSpPr txBox="1"/>
          <p:nvPr/>
        </p:nvSpPr>
        <p:spPr>
          <a:xfrm>
            <a:off x="2571750" y="1191578"/>
            <a:ext cx="1700705" cy="1007712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5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Skills</a:t>
            </a:r>
            <a:endParaRPr lang="en-US" sz="1500" dirty="0"/>
          </a:p>
          <a:p>
            <a:pPr algn="ctr"/>
            <a:r>
              <a:rPr lang="en-US" sz="112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Saved procedure</a:t>
            </a:r>
            <a:endParaRPr lang="en-US" sz="1500" dirty="0"/>
          </a:p>
        </p:txBody>
      </p:sp>
      <p:sp>
        <p:nvSpPr>
          <p:cNvPr id="4" name="Text 2"/>
          <p:cNvSpPr txBox="1"/>
          <p:nvPr/>
        </p:nvSpPr>
        <p:spPr>
          <a:xfrm>
            <a:off x="4781681" y="1191578"/>
            <a:ext cx="1611236" cy="1007712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5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Agents</a:t>
            </a:r>
            <a:endParaRPr lang="en-US" sz="1500" dirty="0"/>
          </a:p>
          <a:p>
            <a:pPr algn="ctr"/>
            <a:r>
              <a:rPr lang="en-US" sz="112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Runs on its own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279444" y="1191578"/>
            <a:ext cx="1783080" cy="1007712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5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Conversation/ Prompts</a:t>
            </a:r>
            <a:endParaRPr lang="en-US" sz="1500" dirty="0"/>
          </a:p>
          <a:p>
            <a:pPr algn="ctr"/>
            <a:r>
              <a:rPr lang="en-US" sz="112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Ask and answer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6712168" y="1191578"/>
            <a:ext cx="2152388" cy="1007712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dash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5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Artificial General Intelligence (AGI)</a:t>
            </a:r>
          </a:p>
          <a:p>
            <a:pPr algn="ctr">
              <a:spcAft>
                <a:spcPts val="300"/>
              </a:spcAft>
            </a:pPr>
            <a:r>
              <a:rPr lang="en-US" sz="112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Not here yet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279444" y="2430748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drive</a:t>
            </a:r>
            <a:endParaRPr lang="en-US" sz="12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18C10FB1-21AB-DB2E-5A01-EFB02FA31C12}"/>
              </a:ext>
            </a:extLst>
          </p:cNvPr>
          <p:cNvSpPr txBox="1"/>
          <p:nvPr/>
        </p:nvSpPr>
        <p:spPr>
          <a:xfrm>
            <a:off x="2489375" y="2430747"/>
            <a:ext cx="1783080" cy="63564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ask car to help finish certain tasks, like parking </a:t>
            </a:r>
            <a:endParaRPr lang="en-US" sz="1200" dirty="0"/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81C6CFE2-AD7D-91B5-C02E-C18B680F4028}"/>
              </a:ext>
            </a:extLst>
          </p:cNvPr>
          <p:cNvSpPr txBox="1"/>
          <p:nvPr/>
        </p:nvSpPr>
        <p:spPr>
          <a:xfrm>
            <a:off x="4572000" y="2491837"/>
            <a:ext cx="2152388" cy="5134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ask car to drive by itself for the repeated and safe roads</a:t>
            </a:r>
            <a:endParaRPr lang="en-US" sz="1200" dirty="0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E284F124-4CDE-BDA9-63D2-6C98EAB67247}"/>
              </a:ext>
            </a:extLst>
          </p:cNvPr>
          <p:cNvSpPr txBox="1"/>
          <p:nvPr/>
        </p:nvSpPr>
        <p:spPr>
          <a:xfrm>
            <a:off x="6860628" y="2532138"/>
            <a:ext cx="2152388" cy="5134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ask car to drive any roads at any conditions </a:t>
            </a:r>
            <a:endParaRPr lang="en-US" sz="12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B96B6B8-3595-6BCB-7634-FBD8D5780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732" y="3197151"/>
            <a:ext cx="2110896" cy="119887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EC6293-96A6-7598-DC65-FC2866A06C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2069" y="3114283"/>
            <a:ext cx="2219931" cy="1465301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A706120-9004-AC2A-3CC9-D6EF6F257114}"/>
              </a:ext>
            </a:extLst>
          </p:cNvPr>
          <p:cNvCxnSpPr/>
          <p:nvPr/>
        </p:nvCxnSpPr>
        <p:spPr>
          <a:xfrm>
            <a:off x="523630" y="921984"/>
            <a:ext cx="8096739" cy="0"/>
          </a:xfrm>
          <a:prstGeom prst="straightConnector1">
            <a:avLst/>
          </a:prstGeom>
          <a:ln w="38100">
            <a:solidFill>
              <a:schemeClr val="accent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71955" y="150876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914400" eaLnBrk="1" latinLnBrk="0" hangingPunct="1">
              <a:lnSpc>
                <a:spcPct val="90000"/>
              </a:lnSpc>
              <a:buNone/>
              <a:defRPr sz="28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The scenario: meet MapleStream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chemeClr val="accent1">
                    <a:lumMod val="75000"/>
                  </a:scheme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subscription app for home cooks, in its second year.</a:t>
            </a:r>
            <a:endParaRPr lang="en-US" sz="1275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 2"/>
          <p:cNvSpPr txBox="1"/>
          <p:nvPr/>
        </p:nvSpPr>
        <p:spPr>
          <a:xfrm>
            <a:off x="342900" y="1117854"/>
            <a:ext cx="4526280" cy="3086100"/>
          </a:xfrm>
          <a:prstGeom prst="roundRect">
            <a:avLst>
              <a:gd name="adj" fmla="val 1778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90500" tIns="190500" rIns="190500" bIns="190500" rtlCol="0" anchor="ctr"/>
          <a:lstStyle/>
          <a:p>
            <a:r>
              <a:rPr lang="en-US" sz="1600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MapleStream is crossing its second year. On the surface, growth looks fine — revenue is climbing and sign-ups keep coming. But the founders are uneasy: marketing spend keeps rising while revenue isn’t keeping pace, and customer satisfaction has quietly slipped for a few months. The board meets in two weeks and wants a clear, honest read on the numbers — and on what customers are actually saying.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5006340" y="1097280"/>
            <a:ext cx="3771900" cy="1474470"/>
          </a:xfrm>
          <a:prstGeom prst="roundRect">
            <a:avLst>
              <a:gd name="adj" fmla="val 3721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lIns="133350" tIns="133350" rIns="133350" bIns="133350" rtlCol="0" anchor="ctr"/>
          <a:lstStyle/>
          <a:p>
            <a:pPr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board wants to know</a:t>
            </a:r>
            <a:endParaRPr lang="en-US" sz="1400" dirty="0">
              <a:solidFill>
                <a:schemeClr val="accent2"/>
              </a:solidFill>
            </a:endParaRPr>
          </a:p>
          <a:p>
            <a:r>
              <a:rPr lang="en-US" sz="14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What happened last month?</a:t>
            </a:r>
            <a:endParaRPr lang="en-US" sz="1400" dirty="0"/>
          </a:p>
          <a:p>
            <a:r>
              <a:rPr lang="en-US" sz="14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Is our marketing spend really buying growth?</a:t>
            </a:r>
            <a:endParaRPr lang="en-US" sz="1400" dirty="0"/>
          </a:p>
          <a:p>
            <a:r>
              <a:rPr lang="en-US" sz="14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Why are some customers unhappy?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5006340" y="2691765"/>
            <a:ext cx="3771900" cy="1474470"/>
          </a:xfrm>
          <a:prstGeom prst="roundRect">
            <a:avLst>
              <a:gd name="adj" fmla="val 3721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lIns="133350" tIns="133350" rIns="133350" bIns="133350" rtlCol="0" anchor="ctr"/>
          <a:lstStyle/>
          <a:p>
            <a:pPr>
              <a:spcAft>
                <a:spcPts val="600"/>
              </a:spcAft>
            </a:pPr>
            <a:r>
              <a:rPr lang="en-US" sz="1400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you have</a:t>
            </a:r>
            <a:endParaRPr lang="en-US" sz="1400" dirty="0">
              <a:solidFill>
                <a:schemeClr val="accent2"/>
              </a:solidFill>
            </a:endParaRPr>
          </a:p>
          <a:p>
            <a:r>
              <a:rPr lang="en-US" sz="14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A spreadsheet of monthly metrics</a:t>
            </a:r>
            <a:endParaRPr lang="en-US" sz="1400" dirty="0"/>
          </a:p>
          <a:p>
            <a:r>
              <a:rPr lang="en-US" sz="14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A set of customer reviews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342900" y="4272534"/>
            <a:ext cx="84353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tools map to the questions: summary → what happened; correlation → what’s driving it; feedback → why; the agent → the board-ready report.</a:t>
            </a:r>
            <a:endParaRPr lang="en-US" sz="11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819C0-B275-36EA-77D7-0E7968175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A877757-73CB-1E73-56D7-2F44456B4D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586" y="721936"/>
            <a:ext cx="8276927" cy="461988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Context Engineering and Prompt Engineering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4910C4B-B53A-06CE-B6CD-3BA625A34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2800" dirty="0"/>
              <a:t>Conversation-based AI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C72954-F91E-7A77-0671-0D333EC45F0F}"/>
              </a:ext>
            </a:extLst>
          </p:cNvPr>
          <p:cNvSpPr txBox="1"/>
          <p:nvPr/>
        </p:nvSpPr>
        <p:spPr>
          <a:xfrm>
            <a:off x="433536" y="1007686"/>
            <a:ext cx="82769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Poor Prompt: “Write a marketing email.”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 dirty="0"/>
              <a:t>Context-Enhanced Prompt: “Write a 100-word marketing email for a new eco-friendly coffee mug, targeting millennials. Use a witty, casual tone. Focus on the benefits of reducing plastic waste and mention a 10% discount for first-time buyers.”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A5A40FFF-7027-1867-7B4F-7E494EC27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3540" y="490629"/>
            <a:ext cx="2114845" cy="62873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75F6311-5C64-4057-BC69-62F4569F00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4901" y="1183924"/>
            <a:ext cx="4775811" cy="333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48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FD7716-BDBE-D1F9-8D00-073EBAF3E2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B451D428-50C2-F9EF-8B37-BE0C7DAABAC6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You need mechanisms to guide your AI output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C75B9C-E767-1083-A64E-B655F0AC3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326" y="938391"/>
            <a:ext cx="6223156" cy="297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621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6C78E-CDB4-2814-B128-4D3917F41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7242589C-CE95-C9C6-1213-2E4C72894120}"/>
              </a:ext>
            </a:extLst>
          </p:cNvPr>
          <p:cNvSpPr txBox="1"/>
          <p:nvPr/>
        </p:nvSpPr>
        <p:spPr>
          <a:xfrm>
            <a:off x="155604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You need mechanisms to guide your AI output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B8AFBC-E16C-4449-B163-1E8A28FB97E2}"/>
              </a:ext>
            </a:extLst>
          </p:cNvPr>
          <p:cNvSpPr txBox="1"/>
          <p:nvPr/>
        </p:nvSpPr>
        <p:spPr>
          <a:xfrm>
            <a:off x="559398" y="510726"/>
            <a:ext cx="73388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prompt-engineering-maplestream.html</a:t>
            </a:r>
          </a:p>
        </p:txBody>
      </p:sp>
    </p:spTree>
    <p:extLst>
      <p:ext uri="{BB962C8B-B14F-4D97-AF65-F5344CB8AC3E}">
        <p14:creationId xmlns:p14="http://schemas.microsoft.com/office/powerpoint/2010/main" val="3466333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7548D-8479-C587-B496-961C91059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2B667CB8-621F-54FE-957C-00AB9D528FEC}"/>
              </a:ext>
            </a:extLst>
          </p:cNvPr>
          <p:cNvSpPr txBox="1"/>
          <p:nvPr/>
        </p:nvSpPr>
        <p:spPr>
          <a:xfrm>
            <a:off x="0" y="130001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You need mechanisms to guide and check your AI 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A5266C0-8112-70B0-05F3-4C8972A5F4E7}"/>
              </a:ext>
            </a:extLst>
          </p:cNvPr>
          <p:cNvSpPr txBox="1"/>
          <p:nvPr/>
        </p:nvSpPr>
        <p:spPr>
          <a:xfrm>
            <a:off x="97447" y="685189"/>
            <a:ext cx="2519629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sz="1600" dirty="0"/>
              <a:t>Bagging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4806D4A-82A9-DC67-E762-74FDFF1628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14" y="1232249"/>
            <a:ext cx="8536329" cy="281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207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2A848-48A7-AA2B-E914-4B79C6637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Box 63">
            <a:extLst>
              <a:ext uri="{FF2B5EF4-FFF2-40B4-BE49-F238E27FC236}">
                <a16:creationId xmlns:a16="http://schemas.microsoft.com/office/drawing/2014/main" id="{C549D044-3C9F-26EA-F128-886099A9EAD5}"/>
              </a:ext>
            </a:extLst>
          </p:cNvPr>
          <p:cNvSpPr txBox="1"/>
          <p:nvPr/>
        </p:nvSpPr>
        <p:spPr>
          <a:xfrm>
            <a:off x="0" y="138129"/>
            <a:ext cx="8428998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85000" lnSpcReduction="10000"/>
          </a:bodyPr>
          <a:lstStyle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You need mechanisms to guide and check your output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D66003E-AC13-C0C9-99C6-85CF88B5D35E}"/>
              </a:ext>
            </a:extLst>
          </p:cNvPr>
          <p:cNvSpPr txBox="1"/>
          <p:nvPr/>
        </p:nvSpPr>
        <p:spPr>
          <a:xfrm>
            <a:off x="-60207" y="764973"/>
            <a:ext cx="2141255" cy="54706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sz="1600"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Boosting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765BCB-C4C4-EF7F-9CF6-3365ED6344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91817"/>
            <a:ext cx="9144000" cy="2278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8816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How an AI skill works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saved package of instructions the AI applies the same way every time.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480060" y="1337310"/>
            <a:ext cx="377190" cy="3771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42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425" dirty="0"/>
          </a:p>
        </p:txBody>
      </p:sp>
      <p:sp>
        <p:nvSpPr>
          <p:cNvPr id="5" name="Text 3"/>
          <p:cNvSpPr txBox="1"/>
          <p:nvPr/>
        </p:nvSpPr>
        <p:spPr>
          <a:xfrm>
            <a:off x="994410" y="1282446"/>
            <a:ext cx="390906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Write it once</a:t>
            </a:r>
            <a:endParaRPr lang="en-US" sz="1275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Spell out the format, tone, and rules in plain language.</a:t>
            </a:r>
            <a:endParaRPr lang="en-US" sz="1275" dirty="0"/>
          </a:p>
        </p:txBody>
      </p:sp>
      <p:sp>
        <p:nvSpPr>
          <p:cNvPr id="6" name="Text 4"/>
          <p:cNvSpPr txBox="1"/>
          <p:nvPr/>
        </p:nvSpPr>
        <p:spPr>
          <a:xfrm>
            <a:off x="480060" y="2057400"/>
            <a:ext cx="377190" cy="3771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42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425" dirty="0"/>
          </a:p>
        </p:txBody>
      </p:sp>
      <p:sp>
        <p:nvSpPr>
          <p:cNvPr id="7" name="Text 5"/>
          <p:cNvSpPr txBox="1"/>
          <p:nvPr/>
        </p:nvSpPr>
        <p:spPr>
          <a:xfrm>
            <a:off x="994410" y="2002536"/>
            <a:ext cx="390906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Save and name it</a:t>
            </a:r>
            <a:endParaRPr lang="en-US" sz="1275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Add a short “when to use this” description.</a:t>
            </a:r>
            <a:endParaRPr lang="en-US" sz="1275" dirty="0"/>
          </a:p>
        </p:txBody>
      </p:sp>
      <p:sp>
        <p:nvSpPr>
          <p:cNvPr id="8" name="Text 6"/>
          <p:cNvSpPr txBox="1"/>
          <p:nvPr/>
        </p:nvSpPr>
        <p:spPr>
          <a:xfrm>
            <a:off x="480060" y="2777490"/>
            <a:ext cx="377190" cy="3771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42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425" dirty="0"/>
          </a:p>
        </p:txBody>
      </p:sp>
      <p:sp>
        <p:nvSpPr>
          <p:cNvPr id="9" name="Text 7"/>
          <p:cNvSpPr txBox="1"/>
          <p:nvPr/>
        </p:nvSpPr>
        <p:spPr>
          <a:xfrm>
            <a:off x="994410" y="2722626"/>
            <a:ext cx="390906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loads on a match</a:t>
            </a:r>
            <a:endParaRPr lang="en-US" sz="1275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point to it, or it recognizes that the task fits.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480060" y="3497580"/>
            <a:ext cx="377190" cy="377190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425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994410" y="3442716"/>
            <a:ext cx="390906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150"/>
              </a:spcAft>
            </a:pPr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applies consistently</a:t>
            </a:r>
            <a:endParaRPr lang="en-US" sz="1275" dirty="0"/>
          </a:p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Same output every time; it also uses any reference files you attach.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5143500" y="1745991"/>
            <a:ext cx="3634740" cy="1759987"/>
          </a:xfrm>
          <a:prstGeom prst="roundRect">
            <a:avLst>
              <a:gd name="adj" fmla="val 1839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33350" tIns="133350" rIns="133350" bIns="133350" rtlCol="0" anchor="t"/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Traced example</a:t>
            </a:r>
            <a:endParaRPr lang="en-US" sz="1200" dirty="0"/>
          </a:p>
          <a:p>
            <a:pPr>
              <a:spcAft>
                <a:spcPts val="600"/>
              </a:spcAft>
            </a:pPr>
            <a:r>
              <a:rPr lang="en-US" sz="12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paste in this week’s sales numbers. The skill recognizes the task, applies your five-heading format, flags the one category that fell 12%, and returns the summary.</a:t>
            </a:r>
            <a:endParaRPr lang="en-US" sz="1200" dirty="0"/>
          </a:p>
          <a:p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shaped what you gave it — it never went for anything.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342900" y="4217670"/>
            <a:ext cx="84353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skill doesn’t gather data or take actions — you bring the material. And it needs no coding: the instructions are just clear writing.</a:t>
            </a:r>
            <a:endParaRPr lang="en-US" sz="1125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defPPr>
              <a:defRPr lang="en-AU"/>
            </a:defPPr>
            <a:lvl1pPr defTabSz="914400" eaLnBrk="1" latinLnBrk="0" hangingPunct="1">
              <a:lnSpc>
                <a:spcPct val="90000"/>
              </a:lnSpc>
              <a:buNone/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Set up a skill in Claude — no coding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Turn plain-language instructions into a reusable skill.</a:t>
            </a:r>
            <a:endParaRPr lang="en-US" sz="1275" dirty="0"/>
          </a:p>
        </p:txBody>
      </p:sp>
      <p:sp>
        <p:nvSpPr>
          <p:cNvPr id="4" name="Shape 2"/>
          <p:cNvSpPr/>
          <p:nvPr/>
        </p:nvSpPr>
        <p:spPr>
          <a:xfrm>
            <a:off x="411480" y="133731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5" name="Text 3"/>
          <p:cNvSpPr txBox="1"/>
          <p:nvPr/>
        </p:nvSpPr>
        <p:spPr>
          <a:xfrm>
            <a:off x="582930" y="1508760"/>
            <a:ext cx="342900" cy="342900"/>
          </a:xfrm>
          <a:prstGeom prst="ellipse">
            <a:avLst/>
          </a:prstGeom>
          <a:solidFill>
            <a:schemeClr val="accent2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1028700" y="151561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Turn on the tool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968246"/>
            <a:ext cx="3662172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Settings → Capabilities → switch on “Code execution and file creation.”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663440" y="133731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" name="Text 7"/>
          <p:cNvSpPr txBox="1"/>
          <p:nvPr/>
        </p:nvSpPr>
        <p:spPr>
          <a:xfrm>
            <a:off x="4834890" y="1508760"/>
            <a:ext cx="342900" cy="342900"/>
          </a:xfrm>
          <a:prstGeom prst="ellipse">
            <a:avLst/>
          </a:prstGeom>
          <a:solidFill>
            <a:schemeClr val="accent2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5280660" y="151561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Open your skills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4855464" y="1968246"/>
            <a:ext cx="3662172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Go to Customize → Skills in the left sidebar.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13" name="Text 11"/>
          <p:cNvSpPr txBox="1"/>
          <p:nvPr/>
        </p:nvSpPr>
        <p:spPr>
          <a:xfrm>
            <a:off x="582930" y="2914650"/>
            <a:ext cx="342900" cy="342900"/>
          </a:xfrm>
          <a:prstGeom prst="ellipse">
            <a:avLst/>
          </a:prstGeom>
          <a:solidFill>
            <a:schemeClr val="accent2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028700" y="292150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Create it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603504" y="3374136"/>
            <a:ext cx="3662172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Click + → Create skill → “Create with Claude” (describe it) or “Write instructions” (paste your own).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4663440" y="274320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17" name="Text 15"/>
          <p:cNvSpPr txBox="1"/>
          <p:nvPr/>
        </p:nvSpPr>
        <p:spPr>
          <a:xfrm>
            <a:off x="4834890" y="2914650"/>
            <a:ext cx="342900" cy="342900"/>
          </a:xfrm>
          <a:prstGeom prst="ellipse">
            <a:avLst/>
          </a:prstGeom>
          <a:solidFill>
            <a:schemeClr val="accent2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280660" y="292150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Save — and it’s ready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4855464" y="3374136"/>
            <a:ext cx="3662172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appears in your list, turned on. No code — just clear writing.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342900" y="4299966"/>
            <a:ext cx="84353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Available on Free, Pro, Max, Team, and Enterprise plans. </a:t>
            </a:r>
            <a:endParaRPr lang="en-US" sz="11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eaLnBrk="1" hangingPunct="1">
              <a:lnSpc>
                <a:spcPct val="90000"/>
              </a:lnSpc>
            </a:pPr>
            <a:r>
              <a:rPr lang="en-US" b="1" dirty="0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Use an AI skill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don’t run a command — Claude picks the skill automatically.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1371600"/>
            <a:ext cx="1851660" cy="788670"/>
          </a:xfrm>
          <a:prstGeom prst="roundRect">
            <a:avLst>
              <a:gd name="adj" fmla="val 695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ask normally</a:t>
            </a:r>
            <a:endParaRPr lang="en-US" sz="1125" dirty="0"/>
          </a:p>
        </p:txBody>
      </p:sp>
      <p:sp>
        <p:nvSpPr>
          <p:cNvPr id="5" name="Shape 3"/>
          <p:cNvSpPr/>
          <p:nvPr/>
        </p:nvSpPr>
        <p:spPr>
          <a:xfrm>
            <a:off x="2304288" y="1765935"/>
            <a:ext cx="212598" cy="0"/>
          </a:xfrm>
          <a:prstGeom prst="line">
            <a:avLst/>
          </a:prstGeom>
          <a:noFill/>
          <a:ln w="2540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6" name="Text 4"/>
          <p:cNvSpPr txBox="1"/>
          <p:nvPr/>
        </p:nvSpPr>
        <p:spPr>
          <a:xfrm>
            <a:off x="2558034" y="1371600"/>
            <a:ext cx="1851660" cy="788670"/>
          </a:xfrm>
          <a:prstGeom prst="roundRect">
            <a:avLst>
              <a:gd name="adj" fmla="val 695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Claude reads each skill’s description</a:t>
            </a:r>
            <a:endParaRPr lang="en-US" sz="1125" dirty="0"/>
          </a:p>
        </p:txBody>
      </p:sp>
      <p:sp>
        <p:nvSpPr>
          <p:cNvPr id="7" name="Shape 5"/>
          <p:cNvSpPr/>
          <p:nvPr/>
        </p:nvSpPr>
        <p:spPr>
          <a:xfrm>
            <a:off x="4450842" y="1765935"/>
            <a:ext cx="212598" cy="0"/>
          </a:xfrm>
          <a:prstGeom prst="line">
            <a:avLst/>
          </a:prstGeom>
          <a:noFill/>
          <a:ln w="2540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8" name="Text 6"/>
          <p:cNvSpPr txBox="1"/>
          <p:nvPr/>
        </p:nvSpPr>
        <p:spPr>
          <a:xfrm>
            <a:off x="4704588" y="1371600"/>
            <a:ext cx="1851660" cy="788670"/>
          </a:xfrm>
          <a:prstGeom prst="roundRect">
            <a:avLst>
              <a:gd name="adj" fmla="val 695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If it matches, the skill loads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6597396" y="1765935"/>
            <a:ext cx="212598" cy="0"/>
          </a:xfrm>
          <a:prstGeom prst="line">
            <a:avLst/>
          </a:prstGeom>
          <a:noFill/>
          <a:ln w="2540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10" name="Text 8"/>
          <p:cNvSpPr txBox="1"/>
          <p:nvPr/>
        </p:nvSpPr>
        <p:spPr>
          <a:xfrm>
            <a:off x="6851142" y="1371600"/>
            <a:ext cx="1851660" cy="788670"/>
          </a:xfrm>
          <a:prstGeom prst="roundRect">
            <a:avLst>
              <a:gd name="adj" fmla="val 6957"/>
            </a:avLst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Same format, every time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411480" y="2537460"/>
            <a:ext cx="8298180" cy="1508760"/>
          </a:xfrm>
          <a:prstGeom prst="roundRect">
            <a:avLst>
              <a:gd name="adj" fmla="val 3636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52400" tIns="152400" rIns="152400" bIns="152400" rtlCol="0" anchor="ctr"/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Example</a:t>
            </a:r>
            <a:endParaRPr lang="en-US" sz="1200" dirty="0"/>
          </a:p>
          <a:p>
            <a:pPr>
              <a:spcAft>
                <a:spcPts val="75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upload your monthly numbers and type “</a:t>
            </a:r>
            <a:r>
              <a:rPr lang="en-US" sz="11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this the data file to give me a short report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.” Claude recognizes your Monthly Metrics Summary skill from its description and returns the five-part format — headline, trend, biggest mover, watch-out, recommendation — without you re-explaining anything.</a:t>
            </a:r>
            <a:endParaRPr lang="en-US" sz="1200" dirty="0"/>
          </a:p>
          <a:p>
            <a:r>
              <a:rPr lang="en-US" sz="1125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Takeaway:  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clear description is what makes a skill trigger — so write it well.</a:t>
            </a:r>
            <a:endParaRPr lang="en-US" sz="12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A skill in action: numbers → summary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176968" y="1338348"/>
            <a:ext cx="4080510" cy="808377"/>
          </a:xfrm>
          <a:prstGeom prst="roundRect">
            <a:avLst>
              <a:gd name="adj" fmla="val 1091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lIns="114300" tIns="114300" rIns="114300" bIns="114300" rtlCol="0" anchor="t"/>
          <a:lstStyle/>
          <a:p>
            <a:pPr>
              <a:spcAft>
                <a:spcPts val="300"/>
              </a:spcAft>
            </a:pPr>
            <a:r>
              <a:rPr lang="en-US" sz="1200" b="1" dirty="0">
                <a:solidFill>
                  <a:schemeClr val="tx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Before — the raw CSV</a:t>
            </a:r>
            <a:endParaRPr lang="en-US" sz="1200" dirty="0">
              <a:solidFill>
                <a:schemeClr val="tx2"/>
              </a:solidFill>
            </a:endParaRPr>
          </a:p>
          <a:p>
            <a:pPr>
              <a:spcAft>
                <a:spcPts val="750"/>
              </a:spcAft>
            </a:pPr>
            <a:r>
              <a:rPr lang="en-US" sz="900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24 monthly rows × 6 columns (last 6 shown)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383208" y="1744849"/>
            <a:ext cx="274320" cy="0"/>
          </a:xfrm>
          <a:prstGeom prst="line">
            <a:avLst/>
          </a:prstGeom>
          <a:noFill/>
          <a:ln w="31750">
            <a:solidFill>
              <a:srgbClr val="2B2B2B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5" name="Text 3"/>
          <p:cNvSpPr txBox="1"/>
          <p:nvPr/>
        </p:nvSpPr>
        <p:spPr>
          <a:xfrm>
            <a:off x="4657528" y="1338348"/>
            <a:ext cx="4183380" cy="2282451"/>
          </a:xfrm>
          <a:prstGeom prst="roundRect">
            <a:avLst>
              <a:gd name="adj" fmla="val 109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33350" tIns="133350" rIns="133350" bIns="133350" rtlCol="0" anchor="t"/>
          <a:lstStyle/>
          <a:p>
            <a:pPr>
              <a:spcAft>
                <a:spcPts val="750"/>
              </a:spcAft>
            </a:pPr>
            <a:r>
              <a:rPr lang="en-US" sz="1200" b="1" dirty="0">
                <a:solidFill>
                  <a:schemeClr val="tx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After — the skill’s summary</a:t>
            </a:r>
            <a:endParaRPr lang="en-US" sz="1200" dirty="0">
              <a:solidFill>
                <a:schemeClr val="tx2"/>
              </a:solidFill>
            </a:endParaRPr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Headline.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Dec 2024: revenue $611,129 (down 4.7%), 115 new customers (up 2.7%), churn 4.4% (down from 4.8%).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Trend.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Revenue has hovered around $580–640k for months, with no clear climb.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Biggest mover.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Marketing spend, up 8.5% to $59,078.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Watch out.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 metric worsened over 10%, but revenue slipped 4.7% while marketing rose 8.5%.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Recommendation.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Find out why more marketing didn’t lift revenue before raising the budget.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CBA46FB-8EF7-B89F-0779-96007F748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502" y="2240331"/>
            <a:ext cx="3895618" cy="254021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2BA1D51-B80C-3414-2AEB-4FF2CD166608}"/>
              </a:ext>
            </a:extLst>
          </p:cNvPr>
          <p:cNvSpPr txBox="1"/>
          <p:nvPr/>
        </p:nvSpPr>
        <p:spPr>
          <a:xfrm>
            <a:off x="235697" y="620814"/>
            <a:ext cx="6157219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type “</a:t>
            </a:r>
            <a:r>
              <a:rPr lang="en-US" sz="11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this the data file to give me a short report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.” 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56E455-E501-EFC4-4F35-20990692FE7A}"/>
              </a:ext>
            </a:extLst>
          </p:cNvPr>
          <p:cNvSpPr txBox="1"/>
          <p:nvPr/>
        </p:nvSpPr>
        <p:spPr>
          <a:xfrm>
            <a:off x="672794" y="839268"/>
            <a:ext cx="6894653" cy="2654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</a:rPr>
              <a:t>“run this monthly metrics file and give me the correlation among the metrics”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166138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A skill in action: reviews → themes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240030" y="925830"/>
            <a:ext cx="4080510" cy="514351"/>
          </a:xfrm>
          <a:prstGeom prst="roundRect">
            <a:avLst>
              <a:gd name="adj" fmla="val 1091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lIns="133350" tIns="133350" rIns="133350" bIns="133350" rtlCol="0" anchor="t"/>
          <a:lstStyle/>
          <a:p>
            <a:pPr>
              <a:spcAft>
                <a:spcPts val="300"/>
              </a:spcAft>
            </a:pPr>
            <a:r>
              <a:rPr lang="en-US" sz="1200" b="1" dirty="0">
                <a:solidFill>
                  <a:srgbClr val="44444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Before — raw reviews</a:t>
            </a:r>
            <a:endParaRPr lang="en-US" sz="1200" dirty="0"/>
          </a:p>
          <a:p>
            <a:pPr>
              <a:spcAft>
                <a:spcPts val="750"/>
              </a:spcAft>
            </a:pPr>
            <a:r>
              <a:rPr lang="en-US" sz="900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36 reviews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434840" y="1193056"/>
            <a:ext cx="274320" cy="0"/>
          </a:xfrm>
          <a:prstGeom prst="line">
            <a:avLst/>
          </a:prstGeom>
          <a:noFill/>
          <a:ln w="31750">
            <a:solidFill>
              <a:srgbClr val="2B2B2B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5" name="Text 3"/>
          <p:cNvSpPr txBox="1"/>
          <p:nvPr/>
        </p:nvSpPr>
        <p:spPr>
          <a:xfrm>
            <a:off x="4823462" y="925830"/>
            <a:ext cx="4183380" cy="2369161"/>
          </a:xfrm>
          <a:prstGeom prst="roundRect">
            <a:avLst>
              <a:gd name="adj" fmla="val 109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33350" tIns="133350" rIns="133350" bIns="133350" rtlCol="0" anchor="t"/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After — the skill’s summary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Sentiment.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44% positive · 8% neutral · 47% negative — split, leaning negative.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Top themes.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Shipping (mostly negative), app (negative), price (negative), service (mixed), quality (mixed).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Top complaints.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Slow shipping, a buggy app, and refund/billing problems.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Top praises.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Helpful support and solid product quality.</a:t>
            </a:r>
            <a:endParaRPr lang="en-US" sz="1200" dirty="0"/>
          </a:p>
          <a:p>
            <a:r>
              <a:rPr lang="en-US" sz="1050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Recommendation.  </a:t>
            </a:r>
            <a:r>
              <a:rPr lang="en-US" sz="105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Fix delivery times and app stability first — they drive the most negative feedback.</a:t>
            </a:r>
            <a:endParaRPr lang="en-US" sz="1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3BDB73-7D70-DF6A-6524-50EA9F5BCD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" y="1526874"/>
            <a:ext cx="4014466" cy="3063267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How an AI agent works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goal, a set of tools, and permission to work through the steps on its own.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617220" y="1337310"/>
            <a:ext cx="1714500" cy="411480"/>
          </a:xfrm>
          <a:prstGeom prst="roundRect">
            <a:avLst>
              <a:gd name="adj" fmla="val 13333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Plan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1474470" y="1748790"/>
            <a:ext cx="0" cy="137160"/>
          </a:xfrm>
          <a:prstGeom prst="line">
            <a:avLst/>
          </a:prstGeom>
          <a:noFill/>
          <a:ln w="1905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6" name="Text 4"/>
          <p:cNvSpPr txBox="1"/>
          <p:nvPr/>
        </p:nvSpPr>
        <p:spPr>
          <a:xfrm>
            <a:off x="617220" y="1885950"/>
            <a:ext cx="1714500" cy="411480"/>
          </a:xfrm>
          <a:prstGeom prst="roundRect">
            <a:avLst>
              <a:gd name="adj" fmla="val 13333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Act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1474470" y="2297430"/>
            <a:ext cx="0" cy="137160"/>
          </a:xfrm>
          <a:prstGeom prst="line">
            <a:avLst/>
          </a:prstGeom>
          <a:noFill/>
          <a:ln w="1905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8" name="Text 6"/>
          <p:cNvSpPr txBox="1"/>
          <p:nvPr/>
        </p:nvSpPr>
        <p:spPr>
          <a:xfrm>
            <a:off x="617220" y="2434590"/>
            <a:ext cx="1714500" cy="411480"/>
          </a:xfrm>
          <a:prstGeom prst="roundRect">
            <a:avLst>
              <a:gd name="adj" fmla="val 13333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Observe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474470" y="2846070"/>
            <a:ext cx="0" cy="137160"/>
          </a:xfrm>
          <a:prstGeom prst="line">
            <a:avLst/>
          </a:prstGeom>
          <a:noFill/>
          <a:ln w="1905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10" name="Text 8"/>
          <p:cNvSpPr txBox="1"/>
          <p:nvPr/>
        </p:nvSpPr>
        <p:spPr>
          <a:xfrm>
            <a:off x="617220" y="2983230"/>
            <a:ext cx="1714500" cy="411480"/>
          </a:xfrm>
          <a:prstGeom prst="roundRect">
            <a:avLst>
              <a:gd name="adj" fmla="val 13333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Decide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1474470" y="3394710"/>
            <a:ext cx="0" cy="274320"/>
          </a:xfrm>
          <a:prstGeom prst="line">
            <a:avLst/>
          </a:prstGeom>
          <a:noFill/>
          <a:ln w="19050">
            <a:solidFill>
              <a:srgbClr val="707070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12" name="Text 10"/>
          <p:cNvSpPr txBox="1"/>
          <p:nvPr/>
        </p:nvSpPr>
        <p:spPr>
          <a:xfrm>
            <a:off x="617220" y="3669030"/>
            <a:ext cx="1714500" cy="411480"/>
          </a:xfrm>
          <a:prstGeom prst="roundRect">
            <a:avLst>
              <a:gd name="adj" fmla="val 13333"/>
            </a:avLst>
          </a:prstGeom>
          <a:solidFill>
            <a:srgbClr val="707070"/>
          </a:solidFill>
          <a:ln w="12700"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Deliver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2503170" y="2091690"/>
            <a:ext cx="0" cy="1097280"/>
          </a:xfrm>
          <a:prstGeom prst="line">
            <a:avLst/>
          </a:prstGeom>
          <a:noFill/>
          <a:ln w="19050">
            <a:solidFill>
              <a:srgbClr val="707070"/>
            </a:solidFill>
            <a:prstDash val="solid"/>
            <a:head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14" name="Text 12"/>
          <p:cNvSpPr txBox="1"/>
          <p:nvPr/>
        </p:nvSpPr>
        <p:spPr>
          <a:xfrm>
            <a:off x="2585466" y="2297430"/>
            <a:ext cx="9601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i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repeat</a:t>
            </a:r>
            <a:endParaRPr lang="en-US" sz="975" dirty="0"/>
          </a:p>
          <a:p>
            <a:r>
              <a:rPr lang="en-US" sz="975" i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until done</a:t>
            </a:r>
            <a:endParaRPr lang="en-US" sz="975" dirty="0"/>
          </a:p>
        </p:txBody>
      </p:sp>
      <p:sp>
        <p:nvSpPr>
          <p:cNvPr id="15" name="Text 13"/>
          <p:cNvSpPr txBox="1"/>
          <p:nvPr/>
        </p:nvSpPr>
        <p:spPr>
          <a:xfrm>
            <a:off x="4177863" y="1268730"/>
            <a:ext cx="4600377" cy="2811780"/>
          </a:xfrm>
          <a:prstGeom prst="roundRect">
            <a:avLst>
              <a:gd name="adj" fmla="val 1839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33350" tIns="133350" rIns="133350" bIns="133350" rtlCol="0" anchor="t"/>
          <a:lstStyle/>
          <a:p>
            <a:pPr>
              <a:spcAft>
                <a:spcPts val="600"/>
              </a:spcAft>
            </a:pPr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Traced example</a:t>
            </a:r>
            <a:endParaRPr lang="en-US" sz="1200" dirty="0"/>
          </a:p>
          <a:p>
            <a:pPr>
              <a:spcAft>
                <a:spcPts val="600"/>
              </a:spcAft>
            </a:pPr>
            <a:r>
              <a:rPr lang="en-US" sz="1200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point the agent at a folder holding the monthly metrics and the customer reviews, and ask for a performance report. It plans the sections, reads both files, computes the summary and correlations, pulls the top themes from the reviews, builds the charts, and checks nothing is missing.</a:t>
            </a:r>
          </a:p>
          <a:p>
            <a:pPr>
              <a:spcAft>
                <a:spcPts val="600"/>
              </a:spcAft>
            </a:pPr>
            <a:endParaRPr lang="en-US" sz="1200" dirty="0">
              <a:solidFill>
                <a:srgbClr val="333333"/>
              </a:solidFill>
              <a:latin typeface="Verdana" pitchFamily="34" charset="0"/>
              <a:ea typeface="Verdana" pitchFamily="34" charset="-122"/>
            </a:endParaRPr>
          </a:p>
          <a:p>
            <a:pPr>
              <a:spcAft>
                <a:spcPts val="600"/>
              </a:spcAft>
            </a:pPr>
            <a:endParaRPr lang="en-US" sz="1200" dirty="0"/>
          </a:p>
          <a:p>
            <a:r>
              <a:rPr lang="en-US" sz="120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ran none of the steps — and it can repeat this every month.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342900" y="4423410"/>
            <a:ext cx="84353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Trade-offs: errors can compound over many steps, it can be confidently wrong, and it is slower — which is why high-stakes work stays “agent proposes, human approves.”</a:t>
            </a:r>
            <a:endParaRPr lang="en-US" sz="112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Set up and run an agent (Claude Cowork)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Same example — but the agent does the whole job. Paid plan; instructor demo.</a:t>
            </a:r>
            <a:endParaRPr lang="en-US" sz="1275" dirty="0"/>
          </a:p>
        </p:txBody>
      </p:sp>
      <p:sp>
        <p:nvSpPr>
          <p:cNvPr id="4" name="Shape 2"/>
          <p:cNvSpPr/>
          <p:nvPr/>
        </p:nvSpPr>
        <p:spPr>
          <a:xfrm>
            <a:off x="411480" y="133731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5" name="Text 3"/>
          <p:cNvSpPr txBox="1"/>
          <p:nvPr/>
        </p:nvSpPr>
        <p:spPr>
          <a:xfrm>
            <a:off x="582930" y="1508760"/>
            <a:ext cx="342900" cy="342900"/>
          </a:xfrm>
          <a:prstGeom prst="ellipse">
            <a:avLst/>
          </a:prstGeom>
          <a:solidFill>
            <a:schemeClr val="accent1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1028700" y="151561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Open Cowork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603504" y="1954530"/>
            <a:ext cx="3662172" cy="6377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97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 the Claude desktop app, choose “Cowork” (or just describe the task in the newest version).</a:t>
            </a:r>
            <a:endParaRPr lang="en-US" sz="975" dirty="0"/>
          </a:p>
        </p:txBody>
      </p:sp>
      <p:sp>
        <p:nvSpPr>
          <p:cNvPr id="8" name="Shape 6"/>
          <p:cNvSpPr/>
          <p:nvPr/>
        </p:nvSpPr>
        <p:spPr>
          <a:xfrm>
            <a:off x="4663440" y="133731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9" name="Text 7"/>
          <p:cNvSpPr txBox="1"/>
          <p:nvPr/>
        </p:nvSpPr>
        <p:spPr>
          <a:xfrm>
            <a:off x="4834890" y="1508760"/>
            <a:ext cx="342900" cy="342900"/>
          </a:xfrm>
          <a:prstGeom prst="ellipse">
            <a:avLst/>
          </a:prstGeom>
          <a:solidFill>
            <a:schemeClr val="accent1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</a:t>
            </a:r>
            <a:endParaRPr lang="en-US" sz="1350" dirty="0"/>
          </a:p>
        </p:txBody>
      </p:sp>
      <p:sp>
        <p:nvSpPr>
          <p:cNvPr id="10" name="Text 8"/>
          <p:cNvSpPr txBox="1"/>
          <p:nvPr/>
        </p:nvSpPr>
        <p:spPr>
          <a:xfrm>
            <a:off x="5280660" y="151561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Point it at a folder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4855464" y="1954530"/>
            <a:ext cx="3662172" cy="6377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97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Pick a folder holding the metrics file and the reviews file — where it reads and saves.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11480" y="274320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13" name="Text 11"/>
          <p:cNvSpPr txBox="1"/>
          <p:nvPr/>
        </p:nvSpPr>
        <p:spPr>
          <a:xfrm>
            <a:off x="582930" y="2914650"/>
            <a:ext cx="342900" cy="342900"/>
          </a:xfrm>
          <a:prstGeom prst="ellipse">
            <a:avLst/>
          </a:prstGeom>
          <a:solidFill>
            <a:schemeClr val="accent1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3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1028700" y="292150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the outcome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603504" y="3360420"/>
            <a:ext cx="3662172" cy="6377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97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“Build a performance report: summarize the latest month, find what moves together, pull the top themes from the reviews, add charts, and save it.”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4663440" y="2743200"/>
            <a:ext cx="4046220" cy="1337310"/>
          </a:xfrm>
          <a:prstGeom prst="roundRect">
            <a:avLst>
              <a:gd name="adj" fmla="val 5128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/>
          <a:lstStyle/>
          <a:p>
            <a:endParaRPr lang="en-US" sz="1800"/>
          </a:p>
        </p:txBody>
      </p:sp>
      <p:sp>
        <p:nvSpPr>
          <p:cNvPr id="17" name="Text 15"/>
          <p:cNvSpPr txBox="1"/>
          <p:nvPr/>
        </p:nvSpPr>
        <p:spPr>
          <a:xfrm>
            <a:off x="4834890" y="2914650"/>
            <a:ext cx="342900" cy="342900"/>
          </a:xfrm>
          <a:prstGeom prst="ellipse">
            <a:avLst/>
          </a:prstGeom>
          <a:solidFill>
            <a:schemeClr val="accent1"/>
          </a:solidFill>
          <a:ln>
            <a:solidFill>
              <a:srgbClr val="707070"/>
            </a:solidFill>
          </a:ln>
        </p:spPr>
        <p:txBody>
          <a:bodyPr wrap="square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4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5280660" y="2921508"/>
            <a:ext cx="325755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Let it run (or schedule)</a:t>
            </a:r>
            <a:endParaRPr lang="en-US" sz="1275" dirty="0"/>
          </a:p>
        </p:txBody>
      </p:sp>
      <p:sp>
        <p:nvSpPr>
          <p:cNvPr id="19" name="Text 17"/>
          <p:cNvSpPr txBox="1"/>
          <p:nvPr/>
        </p:nvSpPr>
        <p:spPr>
          <a:xfrm>
            <a:off x="4855464" y="3360420"/>
            <a:ext cx="3662172" cy="6377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97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plans and works through the steps on its own. Optionally set it to repeat every month.</a:t>
            </a:r>
            <a:endParaRPr lang="en-US" sz="975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An agent in action: inputs → finished report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240030" y="1028701"/>
            <a:ext cx="4080510" cy="2045576"/>
          </a:xfrm>
          <a:prstGeom prst="roundRect">
            <a:avLst>
              <a:gd name="adj" fmla="val 1348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lIns="152400" tIns="152400" rIns="152400" bIns="152400" rtlCol="0" anchor="t"/>
          <a:lstStyle/>
          <a:p>
            <a:pPr>
              <a:spcAft>
                <a:spcPts val="750"/>
              </a:spcAft>
            </a:pPr>
            <a:r>
              <a:rPr lang="en-US" sz="1200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you give it</a:t>
            </a:r>
            <a:endParaRPr lang="en-US" sz="1200" dirty="0">
              <a:solidFill>
                <a:schemeClr val="accent1"/>
              </a:solidFill>
            </a:endParaRPr>
          </a:p>
          <a:p>
            <a:pPr>
              <a:spcAft>
                <a:spcPts val="45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 folder containing:</a:t>
            </a:r>
            <a:endParaRPr lang="en-US" sz="1200" dirty="0"/>
          </a:p>
          <a:p>
            <a:pPr>
              <a:spcAft>
                <a:spcPts val="1050"/>
              </a:spcAft>
            </a:pPr>
            <a:r>
              <a:rPr lang="en-US" sz="105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  sample-monthly-metrics.csv</a:t>
            </a:r>
            <a:endParaRPr lang="en-US" sz="1200" dirty="0"/>
          </a:p>
          <a:p>
            <a:pPr>
              <a:spcAft>
                <a:spcPts val="1050"/>
              </a:spcAft>
            </a:pPr>
            <a:r>
              <a:rPr lang="en-US" sz="1050" dirty="0">
                <a:solidFill>
                  <a:srgbClr val="333333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•  sample-customer-reviews.csv</a:t>
            </a:r>
            <a:endParaRPr lang="en-US" sz="1200" dirty="0"/>
          </a:p>
          <a:p>
            <a:pPr>
              <a:spcAft>
                <a:spcPts val="45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… and one instruction:</a:t>
            </a:r>
            <a:endParaRPr lang="en-US" sz="1200" dirty="0"/>
          </a:p>
          <a:p>
            <a:r>
              <a:rPr lang="en-US" sz="1125" i="1" dirty="0">
                <a:solidFill>
                  <a:srgbClr val="2B2B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“Build me a monthly performance report.”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4423410" y="1990791"/>
            <a:ext cx="274320" cy="0"/>
          </a:xfrm>
          <a:prstGeom prst="line">
            <a:avLst/>
          </a:prstGeom>
          <a:noFill/>
          <a:ln w="31750">
            <a:solidFill>
              <a:srgbClr val="2B2B2B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5" name="Text 3"/>
          <p:cNvSpPr txBox="1"/>
          <p:nvPr/>
        </p:nvSpPr>
        <p:spPr>
          <a:xfrm>
            <a:off x="4697730" y="1028700"/>
            <a:ext cx="4183380" cy="2479128"/>
          </a:xfrm>
          <a:prstGeom prst="roundRect">
            <a:avLst>
              <a:gd name="adj" fmla="val 1348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152400" tIns="152400" rIns="152400" bIns="152400" rtlCol="0" anchor="t"/>
          <a:lstStyle/>
          <a:p>
            <a:pPr>
              <a:spcAft>
                <a:spcPts val="750"/>
              </a:spcAft>
            </a:pPr>
            <a:r>
              <a:rPr lang="en-US" sz="1200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What it produces</a:t>
            </a:r>
            <a:endParaRPr lang="en-US" sz="1200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en-US" sz="1125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One saved file — </a:t>
            </a:r>
            <a:r>
              <a:rPr lang="en-US" sz="11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report.html </a:t>
            </a:r>
            <a:r>
              <a:rPr lang="en-US" sz="1125" b="1" dirty="0">
                <a:solidFill>
                  <a:srgbClr val="1A1A1A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— containing:</a:t>
            </a:r>
            <a:endParaRPr lang="en-US" sz="1200" dirty="0"/>
          </a:p>
          <a:p>
            <a:pPr>
              <a:spcAft>
                <a:spcPts val="525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Headline numbers for the latest month</a:t>
            </a:r>
            <a:endParaRPr lang="en-US" sz="1200" dirty="0"/>
          </a:p>
          <a:p>
            <a:pPr>
              <a:spcAft>
                <a:spcPts val="525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A revenue trend chart</a:t>
            </a:r>
            <a:endParaRPr lang="en-US" sz="1200" dirty="0"/>
          </a:p>
          <a:p>
            <a:pPr>
              <a:spcAft>
                <a:spcPts val="525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Which metrics move together, with a caution</a:t>
            </a:r>
            <a:endParaRPr lang="en-US" sz="1200" dirty="0"/>
          </a:p>
          <a:p>
            <a:pPr>
              <a:spcAft>
                <a:spcPts val="525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Review themes and sentiment</a:t>
            </a:r>
            <a:endParaRPr lang="en-US" sz="1200" dirty="0"/>
          </a:p>
          <a:p>
            <a:pPr>
              <a:spcAft>
                <a:spcPts val="900"/>
              </a:spcAft>
            </a:pP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•  A recommendation</a:t>
            </a:r>
            <a:endParaRPr lang="en-US" sz="1200" dirty="0"/>
          </a:p>
          <a:p>
            <a:r>
              <a:rPr lang="en-US" sz="1125" b="1" dirty="0">
                <a:solidFill>
                  <a:srgbClr val="2B2B2B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It did every step itself — and can re-run each month.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354330" y="3772492"/>
            <a:ext cx="8435340" cy="68461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b="1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The skill needed you to hand over a file; </a:t>
            </a:r>
          </a:p>
          <a:p>
            <a:endParaRPr lang="en-US" sz="1125" b="1" dirty="0">
              <a:latin typeface="Verdana" pitchFamily="34" charset="0"/>
              <a:ea typeface="Verdana" pitchFamily="34" charset="-122"/>
              <a:cs typeface="Verdana" pitchFamily="34" charset="-120"/>
            </a:endParaRPr>
          </a:p>
          <a:p>
            <a:r>
              <a:rPr lang="en-US" sz="1125" b="1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The agent gathered both files, did the analysis, and wrote the report on its own.</a:t>
            </a:r>
            <a:endParaRPr lang="en-US" sz="1125" b="1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Using agents safely — two ideas first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Get these two, and the rest is common sense.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342900" y="1165860"/>
            <a:ext cx="411480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 The folder is the boundary</a:t>
            </a:r>
            <a:endParaRPr lang="en-US" sz="1425" dirty="0">
              <a:solidFill>
                <a:schemeClr val="accent2"/>
              </a:solidFill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548640" y="1645920"/>
            <a:ext cx="1714500" cy="6858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ctr"/>
          <a:lstStyle/>
          <a:p>
            <a:pPr algn="ctr">
              <a:spcAft>
                <a:spcPts val="225"/>
              </a:spcAft>
            </a:pPr>
            <a:r>
              <a:rPr lang="en-US" sz="11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Project folder</a:t>
            </a:r>
            <a:endParaRPr lang="en-US" sz="1125" dirty="0"/>
          </a:p>
          <a:p>
            <a:pPr algn="ctr"/>
            <a:r>
              <a:rPr lang="en-US" sz="97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connected ✓</a:t>
            </a:r>
            <a:endParaRPr lang="en-US" sz="1125" dirty="0"/>
          </a:p>
        </p:txBody>
      </p:sp>
      <p:sp>
        <p:nvSpPr>
          <p:cNvPr id="6" name="Text 4"/>
          <p:cNvSpPr txBox="1"/>
          <p:nvPr/>
        </p:nvSpPr>
        <p:spPr>
          <a:xfrm>
            <a:off x="2571750" y="1645920"/>
            <a:ext cx="1714500" cy="493776"/>
          </a:xfrm>
          <a:prstGeom prst="roundRect">
            <a:avLst>
              <a:gd name="adj" fmla="val 1111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ctr"/>
          <a:lstStyle/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Financials  ✗</a:t>
            </a:r>
            <a:endParaRPr lang="en-US" sz="1050" dirty="0"/>
          </a:p>
        </p:txBody>
      </p:sp>
      <p:sp>
        <p:nvSpPr>
          <p:cNvPr id="7" name="Text 5"/>
          <p:cNvSpPr txBox="1"/>
          <p:nvPr/>
        </p:nvSpPr>
        <p:spPr>
          <a:xfrm>
            <a:off x="2571750" y="2249424"/>
            <a:ext cx="1714500" cy="493776"/>
          </a:xfrm>
          <a:prstGeom prst="roundRect">
            <a:avLst>
              <a:gd name="adj" fmla="val 11111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ctr"/>
          <a:lstStyle/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Personal files  ✗</a:t>
            </a:r>
            <a:endParaRPr lang="en-US" sz="1050" dirty="0"/>
          </a:p>
        </p:txBody>
      </p:sp>
      <p:sp>
        <p:nvSpPr>
          <p:cNvPr id="8" name="Text 6"/>
          <p:cNvSpPr txBox="1"/>
          <p:nvPr/>
        </p:nvSpPr>
        <p:spPr>
          <a:xfrm>
            <a:off x="411480" y="2914650"/>
            <a:ext cx="3909060" cy="4800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Claude sees only the folders you connect. Everything else is invisible to it.</a:t>
            </a:r>
            <a:endParaRPr lang="en-US" sz="1125" dirty="0"/>
          </a:p>
        </p:txBody>
      </p:sp>
      <p:sp>
        <p:nvSpPr>
          <p:cNvPr id="9" name="Text 7"/>
          <p:cNvSpPr txBox="1"/>
          <p:nvPr/>
        </p:nvSpPr>
        <p:spPr>
          <a:xfrm>
            <a:off x="411480" y="3497580"/>
            <a:ext cx="3909060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Example: connect a “Q3 analysis” folder — it cannot see the “Tax returns” folder next to it.</a:t>
            </a:r>
            <a:endParaRPr lang="en-US" sz="1050" dirty="0"/>
          </a:p>
        </p:txBody>
      </p:sp>
      <p:sp>
        <p:nvSpPr>
          <p:cNvPr id="10" name="Text 8"/>
          <p:cNvSpPr txBox="1"/>
          <p:nvPr/>
        </p:nvSpPr>
        <p:spPr>
          <a:xfrm>
            <a:off x="4697730" y="1165860"/>
            <a:ext cx="411480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25" b="1" dirty="0">
                <a:solidFill>
                  <a:schemeClr val="accent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 Sandboxed run, real files</a:t>
            </a:r>
            <a:endParaRPr lang="en-US" sz="1425" dirty="0">
              <a:solidFill>
                <a:schemeClr val="accent2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4800600" y="1783080"/>
            <a:ext cx="1645920" cy="6858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ctr"/>
          <a:lstStyle/>
          <a:p>
            <a:pPr algn="ctr">
              <a:spcAft>
                <a:spcPts val="225"/>
              </a:spcAft>
            </a:pPr>
            <a:r>
              <a:rPr lang="en-US" sz="105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Isolated cloud virtual machine</a:t>
            </a:r>
            <a:endParaRPr lang="en-US" sz="1050" dirty="0"/>
          </a:p>
          <a:p>
            <a:pPr algn="ctr"/>
            <a:r>
              <a:rPr lang="en-US" sz="90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your computer is safe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480810" y="2125980"/>
            <a:ext cx="274320" cy="0"/>
          </a:xfrm>
          <a:prstGeom prst="line">
            <a:avLst/>
          </a:prstGeom>
          <a:noFill/>
          <a:ln w="25400">
            <a:solidFill>
              <a:srgbClr val="444441"/>
            </a:solidFill>
            <a:prstDash val="solid"/>
            <a:tailEnd type="triangle"/>
          </a:ln>
        </p:spPr>
        <p:txBody>
          <a:bodyPr/>
          <a:lstStyle/>
          <a:p>
            <a:endParaRPr lang="en-US" sz="1800"/>
          </a:p>
        </p:txBody>
      </p:sp>
      <p:sp>
        <p:nvSpPr>
          <p:cNvPr id="13" name="Text 11"/>
          <p:cNvSpPr txBox="1"/>
          <p:nvPr/>
        </p:nvSpPr>
        <p:spPr>
          <a:xfrm>
            <a:off x="6823710" y="1783080"/>
            <a:ext cx="1714500" cy="685800"/>
          </a:xfrm>
          <a:prstGeom prst="roundRect">
            <a:avLst>
              <a:gd name="adj" fmla="val 8000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ctr"/>
          <a:lstStyle/>
          <a:p>
            <a:pPr algn="ctr">
              <a:spcAft>
                <a:spcPts val="225"/>
              </a:spcAft>
            </a:pPr>
            <a:r>
              <a:rPr lang="en-US" sz="105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Connected folder</a:t>
            </a:r>
            <a:endParaRPr lang="en-US" sz="1050" dirty="0"/>
          </a:p>
          <a:p>
            <a:pPr algn="ctr"/>
            <a:r>
              <a:rPr lang="en-US" sz="975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edits are REAL</a:t>
            </a:r>
            <a:endParaRPr lang="en-US" sz="1050" dirty="0"/>
          </a:p>
        </p:txBody>
      </p:sp>
      <p:sp>
        <p:nvSpPr>
          <p:cNvPr id="14" name="Text 12"/>
          <p:cNvSpPr txBox="1"/>
          <p:nvPr/>
        </p:nvSpPr>
        <p:spPr>
          <a:xfrm>
            <a:off x="4766310" y="2777490"/>
            <a:ext cx="3840480" cy="6172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run is isolated, so your computer is safe. But changes to a connected folder happen to your real files, not a copy.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766310" y="3497580"/>
            <a:ext cx="4303045" cy="4800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050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Example: so always work on copies of anything important.</a:t>
            </a:r>
            <a:endParaRPr lang="en-US" sz="10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42900" y="240030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Control what it can do on its own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342900" y="740664"/>
            <a:ext cx="843534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75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Three approval modes — pick by how risky the task is.</a:t>
            </a:r>
            <a:endParaRPr lang="en-US" sz="1275" dirty="0"/>
          </a:p>
        </p:txBody>
      </p:sp>
      <p:sp>
        <p:nvSpPr>
          <p:cNvPr id="4" name="Text 2"/>
          <p:cNvSpPr txBox="1"/>
          <p:nvPr/>
        </p:nvSpPr>
        <p:spPr>
          <a:xfrm>
            <a:off x="411480" y="1337310"/>
            <a:ext cx="2708910" cy="1748790"/>
          </a:xfrm>
          <a:prstGeom prst="roundRect">
            <a:avLst>
              <a:gd name="adj" fmla="val 3137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t"/>
          <a:lstStyle/>
          <a:p>
            <a:pPr algn="ctr">
              <a:spcAft>
                <a:spcPts val="225"/>
              </a:spcAft>
            </a:pPr>
            <a:r>
              <a:rPr lang="en-US" sz="1200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Manually approve</a:t>
            </a:r>
            <a:endParaRPr lang="en-US" sz="1200" dirty="0">
              <a:solidFill>
                <a:schemeClr val="accent1"/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Asks before every action — you Allow or Deny.</a:t>
            </a:r>
            <a:endParaRPr lang="en-US" sz="1200" dirty="0"/>
          </a:p>
          <a:p>
            <a:pPr algn="ctr"/>
            <a:r>
              <a:rPr lang="en-US" sz="975" i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Use for: sensitive, new, or hard-to-undo tasks.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3236976" y="1337310"/>
            <a:ext cx="2708910" cy="1748790"/>
          </a:xfrm>
          <a:prstGeom prst="roundRect">
            <a:avLst>
              <a:gd name="adj" fmla="val 3137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t"/>
          <a:lstStyle/>
          <a:p>
            <a:pPr algn="ctr">
              <a:spcAft>
                <a:spcPts val="225"/>
              </a:spcAft>
            </a:pPr>
            <a:r>
              <a:rPr lang="en-US" sz="1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Automatically approve</a:t>
            </a:r>
            <a:endParaRPr lang="en-US" sz="1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Works on its own, but safety-checks each action and blocks unsafe ones (e.g. prompt injection).</a:t>
            </a:r>
            <a:endParaRPr lang="en-US" sz="1200" dirty="0"/>
          </a:p>
          <a:p>
            <a:pPr algn="ctr"/>
            <a:r>
              <a:rPr lang="en-US" sz="975" i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Use for: routine, well-defined work.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062472" y="1337310"/>
            <a:ext cx="2708910" cy="1748790"/>
          </a:xfrm>
          <a:prstGeom prst="roundRect">
            <a:avLst>
              <a:gd name="adj" fmla="val 3137"/>
            </a:avLst>
          </a:prstGeom>
          <a:solidFill>
            <a:srgbClr val="F2F2F2"/>
          </a:solidFill>
          <a:ln w="12700">
            <a:solidFill>
              <a:srgbClr val="707070"/>
            </a:solidFill>
          </a:ln>
        </p:spPr>
        <p:txBody>
          <a:bodyPr wrap="square" lIns="76200" tIns="76200" rIns="76200" bIns="76200" rtlCol="0" anchor="t"/>
          <a:lstStyle/>
          <a:p>
            <a:pPr algn="ctr">
              <a:spcAft>
                <a:spcPts val="225"/>
              </a:spcAft>
            </a:pPr>
            <a:r>
              <a:rPr lang="en-US" sz="12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Skip all approvals</a:t>
            </a:r>
            <a:endParaRPr lang="en-US" sz="1200" dirty="0">
              <a:solidFill>
                <a:srgbClr val="FF0000"/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No prompts, and no safety checks at all.</a:t>
            </a:r>
            <a:endParaRPr lang="en-US" sz="1200" dirty="0"/>
          </a:p>
          <a:p>
            <a:pPr algn="ctr"/>
            <a:r>
              <a:rPr lang="en-US" sz="975" i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Use for: almost never.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411480" y="3257550"/>
            <a:ext cx="8359902" cy="548640"/>
          </a:xfrm>
          <a:prstGeom prst="roundRect">
            <a:avLst>
              <a:gd name="adj" fmla="val 7500"/>
            </a:avLst>
          </a:prstGeom>
          <a:solidFill>
            <a:srgbClr val="F4F4F2"/>
          </a:solidFill>
          <a:ln w="12700">
            <a:solidFill>
              <a:srgbClr val="C9C8C2"/>
            </a:solidFill>
          </a:ln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Deletion always asks — in every mode. </a:t>
            </a:r>
            <a:r>
              <a:rPr lang="en-US" sz="1125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Even so, work on copies of anything important.</a:t>
            </a:r>
            <a:endParaRPr lang="en-US" sz="1125" dirty="0"/>
          </a:p>
        </p:txBody>
      </p:sp>
      <p:sp>
        <p:nvSpPr>
          <p:cNvPr id="8" name="Text 6"/>
          <p:cNvSpPr txBox="1"/>
          <p:nvPr/>
        </p:nvSpPr>
        <p:spPr>
          <a:xfrm>
            <a:off x="336042" y="4011930"/>
            <a:ext cx="84353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latin typeface="Verdana" pitchFamily="34" charset="0"/>
                <a:ea typeface="Verdana" pitchFamily="34" charset="-122"/>
                <a:cs typeface="Verdana" pitchFamily="34" charset="-120"/>
              </a:rPr>
              <a:t>Example: emailing a report → Manual.   Summarizing public data → Auto.   Deleting files → it always asks.</a:t>
            </a:r>
            <a:endParaRPr lang="en-US" sz="1125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0" y="94823"/>
            <a:ext cx="8435340" cy="51435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defPPr>
              <a:defRPr lang="en-AU"/>
            </a:defPPr>
            <a:lvl1pPr eaLnBrk="1" hangingPunct="1">
              <a:lnSpc>
                <a:spcPct val="90000"/>
              </a:lnSpc>
              <a:defRPr b="1">
                <a:solidFill>
                  <a:srgbClr val="21265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en-US" dirty="0"/>
              <a:t>Which one to use: risk × repeatability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2286000" y="1160495"/>
            <a:ext cx="2125980" cy="1303020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425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Copilot</a:t>
            </a:r>
            <a:r>
              <a:rPr lang="en-US" sz="1425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 </a:t>
            </a:r>
            <a:endParaRPr lang="en-US" sz="1425" dirty="0"/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Skills or Agents + you</a:t>
            </a:r>
            <a:endParaRPr lang="en-US" sz="1425" dirty="0"/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AI drafts, </a:t>
            </a:r>
            <a:r>
              <a:rPr lang="en-US" sz="105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decide</a:t>
            </a:r>
            <a:endParaRPr lang="en-US" sz="1425" b="1" dirty="0"/>
          </a:p>
        </p:txBody>
      </p:sp>
      <p:sp>
        <p:nvSpPr>
          <p:cNvPr id="4" name="Text 2"/>
          <p:cNvSpPr txBox="1"/>
          <p:nvPr/>
        </p:nvSpPr>
        <p:spPr>
          <a:xfrm>
            <a:off x="4686300" y="1160495"/>
            <a:ext cx="2125980" cy="1303020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425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Guided Agents</a:t>
            </a:r>
            <a:endParaRPr lang="en-US" sz="1425" dirty="0">
              <a:solidFill>
                <a:schemeClr val="accent1"/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Agent proposes</a:t>
            </a:r>
            <a:endParaRPr lang="en-US" sz="1425" dirty="0"/>
          </a:p>
          <a:p>
            <a:pPr algn="ctr"/>
            <a:r>
              <a:rPr lang="en-US" sz="1050" b="1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decide/approve</a:t>
            </a:r>
            <a:endParaRPr lang="en-US" sz="1425" b="1" dirty="0"/>
          </a:p>
        </p:txBody>
      </p:sp>
      <p:sp>
        <p:nvSpPr>
          <p:cNvPr id="5" name="Text 3"/>
          <p:cNvSpPr txBox="1"/>
          <p:nvPr/>
        </p:nvSpPr>
        <p:spPr>
          <a:xfrm>
            <a:off x="2286000" y="2600675"/>
            <a:ext cx="2125980" cy="1303020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425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Conversations</a:t>
            </a:r>
            <a:endParaRPr lang="en-US" sz="1425" dirty="0">
              <a:solidFill>
                <a:schemeClr val="accent1"/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Conversation</a:t>
            </a:r>
            <a:endParaRPr lang="en-US" sz="1425" dirty="0"/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You drive, self-serve</a:t>
            </a:r>
            <a:endParaRPr lang="en-US" sz="1425" dirty="0"/>
          </a:p>
        </p:txBody>
      </p:sp>
      <p:sp>
        <p:nvSpPr>
          <p:cNvPr id="6" name="Text 4"/>
          <p:cNvSpPr txBox="1"/>
          <p:nvPr/>
        </p:nvSpPr>
        <p:spPr>
          <a:xfrm>
            <a:off x="4686300" y="2600675"/>
            <a:ext cx="2125980" cy="1303020"/>
          </a:xfrm>
          <a:prstGeom prst="roundRect">
            <a:avLst>
              <a:gd name="adj" fmla="val 5263"/>
            </a:avLst>
          </a:prstGeom>
          <a:solidFill>
            <a:srgbClr val="F2F2F2"/>
          </a:solidFill>
          <a:ln w="12700">
            <a:solidFill>
              <a:srgbClr val="707070"/>
            </a:solidFill>
            <a:prstDash val="solid"/>
          </a:ln>
        </p:spPr>
        <p:txBody>
          <a:bodyPr wrap="square" rtlCol="0" anchor="ctr"/>
          <a:lstStyle/>
          <a:p>
            <a:pPr algn="ctr">
              <a:spcAft>
                <a:spcPts val="300"/>
              </a:spcAft>
            </a:pPr>
            <a:r>
              <a:rPr lang="en-US" sz="1425" b="1" dirty="0">
                <a:solidFill>
                  <a:schemeClr val="accent1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Automate Agents</a:t>
            </a:r>
            <a:endParaRPr lang="en-US" sz="1425" dirty="0">
              <a:solidFill>
                <a:schemeClr val="accent1"/>
              </a:solidFill>
            </a:endParaRPr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Agents</a:t>
            </a:r>
            <a:endParaRPr lang="en-US" sz="1425" dirty="0"/>
          </a:p>
          <a:p>
            <a:pPr algn="ctr"/>
            <a:r>
              <a:rPr lang="en-US" sz="1050" dirty="0">
                <a:solidFill>
                  <a:srgbClr val="222222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Let it run itself</a:t>
            </a:r>
            <a:endParaRPr lang="en-US" sz="1425" dirty="0"/>
          </a:p>
        </p:txBody>
      </p:sp>
      <p:sp>
        <p:nvSpPr>
          <p:cNvPr id="7" name="Text 5"/>
          <p:cNvSpPr txBox="1"/>
          <p:nvPr/>
        </p:nvSpPr>
        <p:spPr>
          <a:xfrm>
            <a:off x="2286000" y="714725"/>
            <a:ext cx="452628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High risk / high stakes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2286000" y="3937985"/>
            <a:ext cx="452628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00B05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Low risk / contained</a:t>
            </a:r>
            <a:endParaRPr lang="en-US" sz="1200" dirty="0">
              <a:solidFill>
                <a:srgbClr val="00B050"/>
              </a:solidFill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365760" y="2292065"/>
            <a:ext cx="17830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rgbClr val="FF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One-off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949440" y="2292065"/>
            <a:ext cx="181737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b="1" dirty="0">
                <a:solidFill>
                  <a:schemeClr val="accent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Repeatable / high-volume</a:t>
            </a:r>
            <a:endParaRPr lang="en-US" sz="1200" dirty="0">
              <a:solidFill>
                <a:schemeClr val="accent6"/>
              </a:solidFill>
            </a:endParaRPr>
          </a:p>
        </p:txBody>
      </p:sp>
      <p:sp>
        <p:nvSpPr>
          <p:cNvPr id="11" name="Text 9"/>
          <p:cNvSpPr txBox="1"/>
          <p:nvPr/>
        </p:nvSpPr>
        <p:spPr>
          <a:xfrm>
            <a:off x="365760" y="4246595"/>
            <a:ext cx="8366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50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Bottom row (low risk): safe to give autonomy.  Top row (high risk): keep a human in control.</a:t>
            </a:r>
            <a:endParaRPr lang="en-US" sz="1050" dirty="0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A6307897-D2D1-5A2A-730F-05F1AB9E25AE}"/>
              </a:ext>
            </a:extLst>
          </p:cNvPr>
          <p:cNvSpPr txBox="1"/>
          <p:nvPr/>
        </p:nvSpPr>
        <p:spPr>
          <a:xfrm>
            <a:off x="365760" y="4428775"/>
            <a:ext cx="88011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050" i="1" dirty="0">
                <a:solidFill>
                  <a:srgbClr val="6666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Left column (one-off): one time, use general skills and agents.  Right column (repeated task): worthwhile a specified agent.</a:t>
            </a:r>
            <a:endParaRPr lang="en-US" sz="105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284951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Custom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2060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Pathak_Gator Theme_2016</Template>
  <TotalTime>10088</TotalTime>
  <Words>3719</Words>
  <Application>Microsoft Office PowerPoint</Application>
  <PresentationFormat>On-screen Show (16:9)</PresentationFormat>
  <Paragraphs>504</Paragraphs>
  <Slides>51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2" baseType="lpstr">
      <vt:lpstr>AvenirNext-Medium</vt:lpstr>
      <vt:lpstr>HelveticaNeue-Bold</vt:lpstr>
      <vt:lpstr>微软雅黑</vt:lpstr>
      <vt:lpstr>SimSun</vt:lpstr>
      <vt:lpstr>Arial</vt:lpstr>
      <vt:lpstr>Calibri</vt:lpstr>
      <vt:lpstr>Courier New</vt:lpstr>
      <vt:lpstr>Helvetica</vt:lpstr>
      <vt:lpstr>Verdana</vt:lpstr>
      <vt:lpstr>Wingdings</vt:lpstr>
      <vt:lpstr>1_Custom Design</vt:lpstr>
      <vt:lpstr>AI in Business Decision-Making</vt:lpstr>
      <vt:lpstr>Outline</vt:lpstr>
      <vt:lpstr>About Me (Dr. Pu/ Prof. Pu / JC / Jingchuan)</vt:lpstr>
      <vt:lpstr>My Research</vt:lpstr>
      <vt:lpstr>My Research</vt:lpstr>
      <vt:lpstr>Why and How Should We Use AI?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Ideas: Word2Vec as an example</vt:lpstr>
      <vt:lpstr>PowerPoint Presentation</vt:lpstr>
      <vt:lpstr>PowerPoint Presentation</vt:lpstr>
      <vt:lpstr>PowerPoint Presentation</vt:lpstr>
      <vt:lpstr>PowerPoint Presentation</vt:lpstr>
      <vt:lpstr>AI hallucination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Purposes of Us Learning and Using AI</vt:lpstr>
      <vt:lpstr>GAI Services are Everywhere</vt:lpstr>
      <vt:lpstr>PowerPoint Presentation</vt:lpstr>
      <vt:lpstr>AI Use Cases</vt:lpstr>
      <vt:lpstr>PowerPoint Presentation</vt:lpstr>
      <vt:lpstr>PowerPoint Presentation</vt:lpstr>
      <vt:lpstr>Conversation-based 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Florida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Rakesh Eleti</dc:creator>
  <cp:lastModifiedBy>Pu,Jingchuan</cp:lastModifiedBy>
  <cp:revision>101</cp:revision>
  <dcterms:created xsi:type="dcterms:W3CDTF">2017-10-09T14:58:36Z</dcterms:created>
  <dcterms:modified xsi:type="dcterms:W3CDTF">2026-09-26T11:08:35Z</dcterms:modified>
</cp:coreProperties>
</file>